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65" r:id="rId4"/>
    <p:sldId id="266" r:id="rId5"/>
    <p:sldId id="268" r:id="rId6"/>
    <p:sldId id="270" r:id="rId7"/>
    <p:sldId id="271" r:id="rId8"/>
    <p:sldId id="26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474" autoAdjust="0"/>
  </p:normalViewPr>
  <p:slideViewPr>
    <p:cSldViewPr snapToGrid="0">
      <p:cViewPr varScale="1">
        <p:scale>
          <a:sx n="70" d="100"/>
          <a:sy n="70" d="100"/>
        </p:scale>
        <p:origin x="9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F3935-1DA6-46B7-9D68-A40B4F7F61CE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9F5338-AEC8-456C-9E14-F98FD34C7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691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9F5338-AEC8-456C-9E14-F98FD34C702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481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72AA5-2CE1-D985-4292-C965157BB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281DBF2-B28A-CD8E-A19B-8A6911956C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3B71D0C-E9C7-B50D-7143-21C102B047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7301CE-938E-C530-E5A4-91C435821C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9F5338-AEC8-456C-9E14-F98FD34C702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173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7779F-2858-9A99-74F3-F919B0984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2729DB-E980-E28A-2B3E-567C42BD3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72BCC5-0347-CC04-FAD4-8523D230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5C32-C874-44E1-A40B-C9A238533C6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3F0B5-25B8-3C73-4C45-FC93AF29B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6BA198-1CF3-EDA3-759F-D386ACB8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5962-481B-4018-B2D2-3D3BEF48E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F5CE5-FD70-CEC4-41C1-B6926FE6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784632-3ADC-F0FF-A7A0-3F79C336D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DECFB0-F993-3FFE-E7D6-64A34E100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5C32-C874-44E1-A40B-C9A238533C6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1FBA7-FB05-B2DE-A4CF-95F0425BC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1D4A2-4A3C-0D0A-5C03-9306A457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5962-481B-4018-B2D2-3D3BEF48E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7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7A7284-40D4-FE0B-4B81-FCFB1DA4D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60BB32-243E-0B71-F255-E056FF999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E07A42-5444-7FF5-599D-AB717B7F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5C32-C874-44E1-A40B-C9A238533C6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622332-FF1E-1B58-C0A7-72CC826E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7569B-ACC8-A2D2-2082-1EB8B019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5962-481B-4018-B2D2-3D3BEF48E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48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32A75-5366-9D85-D512-90409AFBB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21064D-6848-211E-3B2A-098509282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0C2B92-072C-3E54-5223-FF82EB161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5C32-C874-44E1-A40B-C9A238533C6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78248F-6B51-EAF5-DA1E-C08A52A1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61F97-A53A-2100-3867-0439BFFA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5962-481B-4018-B2D2-3D3BEF48E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81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90E8-48DD-6442-AB91-30C4CC3FF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8C7C62-6A5D-9C41-1C41-AD80AB811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AB7510-A03C-6A8F-5285-38A18E9D8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5C32-C874-44E1-A40B-C9A238533C6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702E01-7786-CCF3-EBA7-4092119A5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A4270-0662-8621-E461-31B7A0BD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5962-481B-4018-B2D2-3D3BEF48E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21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D4C67-5564-F490-8C20-2CF17FBC4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FB4B63-7BFB-FAFD-248C-764D65CD7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09F672-BC12-7A6F-E980-8B4B66CA8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B25F7D-14CF-D604-2ECB-D48D7E5C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5C32-C874-44E1-A40B-C9A238533C6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A2A04B-D684-40EE-F1D2-316C3D1CC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13257D-ABC1-45A5-F3C1-E505207C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5962-481B-4018-B2D2-3D3BEF48E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03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50E46-FCC9-16E9-037D-A22519E79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CE256-D32D-BC1B-D1B6-EC146A353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8EEB0D-21F5-AA14-A2F5-D63EC4DDB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A2F18E-0679-3A8C-5C78-FFC66CC37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AC6910-49AE-52AD-2D0E-30EAF8125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F27E96-DB0E-D93A-6319-05ABAC97E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5C32-C874-44E1-A40B-C9A238533C6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EBF0D5-26C8-D3B6-FF84-C395E495E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8D706F-C0F8-0A7F-D252-9B96FA7B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5962-481B-4018-B2D2-3D3BEF48E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53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10C16-5C42-29C6-528A-3404711A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5B59D0-DD3E-DC37-2A54-25B02EDF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5C32-C874-44E1-A40B-C9A238533C6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053BA6-2FC6-9CF6-16B0-531BF14A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834EC7-1D5D-36C5-ADA0-0D16ED6D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5962-481B-4018-B2D2-3D3BEF48E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462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2F21BD-0111-89D4-C8CD-801D0163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5C32-C874-44E1-A40B-C9A238533C6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48A828-4DBC-DD50-6EFC-42C8F3D5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5DEA91-EA7C-11BD-85A6-46E8B40DF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5962-481B-4018-B2D2-3D3BEF48E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97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113FE-9388-C352-B9A3-E47DA0519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CAB5F3-D916-6863-8944-088605D7E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C78380-4774-43D1-C760-9FD7C2293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59B513-A992-9C27-E370-B3316266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5C32-C874-44E1-A40B-C9A238533C6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26FC2F-08FD-0D95-94ED-789B970DE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3D8353-2430-B0A8-DBEF-34758CBB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5962-481B-4018-B2D2-3D3BEF48E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72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11A52-616A-7A53-C833-3FDEE342C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ED624D-D264-C7FE-B36E-C3E15EC88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4E7FCD-9D0A-3C2E-D025-B8C6E7904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15454-1CF6-98BE-E622-9E48DD304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5C32-C874-44E1-A40B-C9A238533C6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4679C8-094D-1897-72F7-875E85112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419603-EEBB-F87D-A265-21ACBD8A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5962-481B-4018-B2D2-3D3BEF48E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160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79FA73-711D-E289-6E12-BAFC264A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5DDC07-5FC2-537B-EB75-4FBD7C25F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0047F-3A63-C1BC-A35A-F56DAB500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125C32-C874-44E1-A40B-C9A238533C6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E5442E-E381-A4C0-8596-960977A80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3D4BAB-2C63-9F15-9746-B5E08CB9A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EC5962-481B-4018-B2D2-3D3BEF48E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89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ideo thumbnail">
            <a:extLst>
              <a:ext uri="{FF2B5EF4-FFF2-40B4-BE49-F238E27FC236}">
                <a16:creationId xmlns:a16="http://schemas.microsoft.com/office/drawing/2014/main" id="{BE374D5C-1A88-C87D-1AD4-89D14E5AF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DBCD634-67C2-C9DB-FCDA-20BD1ABE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9636"/>
            <a:ext cx="9144000" cy="2387600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2D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D19A82-AFD1-BA73-BC4B-F922EEDEA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2110" y="4772602"/>
            <a:ext cx="2937164" cy="1655762"/>
          </a:xfrm>
        </p:spPr>
        <p:txBody>
          <a:bodyPr/>
          <a:lstStyle/>
          <a:p>
            <a:pPr algn="r"/>
            <a:r>
              <a:rPr lang="ko-KR" altLang="en-US" dirty="0"/>
              <a:t>프로젝트 </a:t>
            </a:r>
            <a:r>
              <a:rPr lang="en-US" altLang="ko-KR" dirty="0"/>
              <a:t>1</a:t>
            </a:r>
            <a:r>
              <a:rPr lang="ko-KR" altLang="en-US" dirty="0"/>
              <a:t>차 발표</a:t>
            </a:r>
            <a:endParaRPr lang="en-US" altLang="ko-KR" dirty="0"/>
          </a:p>
          <a:p>
            <a:pPr algn="r"/>
            <a:r>
              <a:rPr lang="en-US" altLang="ko-KR" dirty="0"/>
              <a:t>2024184016 </a:t>
            </a:r>
            <a:r>
              <a:rPr lang="ko-KR" altLang="en-US" dirty="0"/>
              <a:t>안병규</a:t>
            </a:r>
          </a:p>
        </p:txBody>
      </p:sp>
    </p:spTree>
    <p:extLst>
      <p:ext uri="{BB962C8B-B14F-4D97-AF65-F5344CB8AC3E}">
        <p14:creationId xmlns:p14="http://schemas.microsoft.com/office/powerpoint/2010/main" val="267153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3ADDF-61F6-A4A6-BE57-4A5612F5F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ideo thumbnail">
            <a:extLst>
              <a:ext uri="{FF2B5EF4-FFF2-40B4-BE49-F238E27FC236}">
                <a16:creationId xmlns:a16="http://schemas.microsoft.com/office/drawing/2014/main" id="{6BC8C153-CBCB-1630-F439-587756786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6C2552C-BCAF-4321-9ABD-019188463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75" y="433027"/>
            <a:ext cx="6809509" cy="86532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KR" panose="020B0200000000000000" pitchFamily="50" charset="-127"/>
                <a:ea typeface="Noto Sans KR" panose="020B0200000000000000" pitchFamily="50" charset="-127"/>
              </a:rPr>
              <a:t>게임 컨셉 및 재미 요소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39E047-39A7-4309-8D50-92FD21CC0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3396" y="1780326"/>
            <a:ext cx="5474958" cy="4207526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                - </a:t>
            </a:r>
            <a:r>
              <a:rPr lang="ko-KR" altLang="en-US" dirty="0"/>
              <a:t>재미 요소 </a:t>
            </a:r>
            <a:r>
              <a:rPr lang="en-US" altLang="ko-KR" dirty="0"/>
              <a:t>-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- </a:t>
            </a:r>
            <a:r>
              <a:rPr lang="ko-KR" altLang="en-US" dirty="0"/>
              <a:t>정해진 키 입력을 통한 콤보 공격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- </a:t>
            </a:r>
            <a:r>
              <a:rPr lang="ko-KR" altLang="en-US" dirty="0"/>
              <a:t>다양한 객체들과 상호작용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- </a:t>
            </a:r>
            <a:r>
              <a:rPr lang="ko-KR" altLang="en-US" dirty="0"/>
              <a:t>각자 고유한 특성을 가진 몬스터</a:t>
            </a:r>
            <a:endParaRPr lang="en-US" altLang="ko-KR" dirty="0"/>
          </a:p>
          <a:p>
            <a:pPr algn="l"/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BB09CE6E-6AD0-BEC2-CB3F-7B0910688D7D}"/>
              </a:ext>
            </a:extLst>
          </p:cNvPr>
          <p:cNvSpPr txBox="1">
            <a:spLocks/>
          </p:cNvSpPr>
          <p:nvPr/>
        </p:nvSpPr>
        <p:spPr>
          <a:xfrm>
            <a:off x="343646" y="1743148"/>
            <a:ext cx="5879733" cy="865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게임 컨셉</a:t>
            </a:r>
            <a:r>
              <a:rPr lang="en-US" altLang="ko-KR" sz="2000" dirty="0"/>
              <a:t>: 2D </a:t>
            </a:r>
            <a:r>
              <a:rPr lang="ko-KR" altLang="en-US" sz="2000" dirty="0"/>
              <a:t>벨트 스크롤 방식의 액션 게임으로  스테이지를 클리어해 보스를 클리어 하는 게임</a:t>
            </a:r>
          </a:p>
        </p:txBody>
      </p:sp>
      <p:pic>
        <p:nvPicPr>
          <p:cNvPr id="10244" name="Picture 4" descr="아빠와 나 (Dad n' me) - 플래시게임 | 와플래시 게임 아카이브">
            <a:extLst>
              <a:ext uri="{FF2B5EF4-FFF2-40B4-BE49-F238E27FC236}">
                <a16:creationId xmlns:a16="http://schemas.microsoft.com/office/drawing/2014/main" id="{3212BBEA-C07C-AC50-5ABE-45EA75D99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69" y="3003068"/>
            <a:ext cx="4810658" cy="29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67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4D7C0-2565-20E8-DD07-F2B8A60B2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ideo thumbnail">
            <a:extLst>
              <a:ext uri="{FF2B5EF4-FFF2-40B4-BE49-F238E27FC236}">
                <a16:creationId xmlns:a16="http://schemas.microsoft.com/office/drawing/2014/main" id="{096CAD0E-347D-814B-B399-E6749497B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7860C26-9CE8-D369-0C28-C636B8D0E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75" y="433027"/>
            <a:ext cx="6809509" cy="86532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KR" panose="020B0200000000000000" pitchFamily="50" charset="-127"/>
                <a:ea typeface="Noto Sans KR" panose="020B0200000000000000" pitchFamily="50" charset="-127"/>
              </a:rPr>
              <a:t>예상 게임 진행 흐름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EDAB13-A33A-A0C2-4C28-0743B16B1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7021" y="5950529"/>
            <a:ext cx="2784511" cy="474444"/>
          </a:xfrm>
        </p:spPr>
        <p:txBody>
          <a:bodyPr>
            <a:normAutofit/>
          </a:bodyPr>
          <a:lstStyle/>
          <a:p>
            <a:r>
              <a:rPr lang="ko-KR" altLang="en-US" dirty="0"/>
              <a:t>플레이어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9224" name="Picture 8" descr="아빠와나 : 플래시 게임 PC 버전 다운로드 - LD플레이어">
            <a:extLst>
              <a:ext uri="{FF2B5EF4-FFF2-40B4-BE49-F238E27FC236}">
                <a16:creationId xmlns:a16="http://schemas.microsoft.com/office/drawing/2014/main" id="{BED07939-6012-F274-0302-B91AE07D5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714" y="1641881"/>
            <a:ext cx="3965123" cy="396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부제목 2">
            <a:extLst>
              <a:ext uri="{FF2B5EF4-FFF2-40B4-BE49-F238E27FC236}">
                <a16:creationId xmlns:a16="http://schemas.microsoft.com/office/drawing/2014/main" id="{7131D50D-95E9-E351-25CC-35EEA254A868}"/>
              </a:ext>
            </a:extLst>
          </p:cNvPr>
          <p:cNvSpPr txBox="1">
            <a:spLocks/>
          </p:cNvSpPr>
          <p:nvPr/>
        </p:nvSpPr>
        <p:spPr>
          <a:xfrm>
            <a:off x="6373396" y="1641881"/>
            <a:ext cx="5474958" cy="4345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                - </a:t>
            </a:r>
            <a:r>
              <a:rPr lang="ko-KR" altLang="en-US" dirty="0"/>
              <a:t>구현 요소 </a:t>
            </a:r>
            <a:r>
              <a:rPr lang="en-US" altLang="ko-KR" dirty="0"/>
              <a:t>-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- </a:t>
            </a:r>
            <a:r>
              <a:rPr lang="ko-KR" altLang="en-US" dirty="0"/>
              <a:t>걷기</a:t>
            </a:r>
            <a:r>
              <a:rPr lang="en-US" altLang="ko-KR" dirty="0"/>
              <a:t>, </a:t>
            </a:r>
            <a:r>
              <a:rPr lang="ko-KR" altLang="en-US" dirty="0"/>
              <a:t>달리기</a:t>
            </a:r>
            <a:endParaRPr lang="en-US" altLang="ko-KR" dirty="0"/>
          </a:p>
          <a:p>
            <a:pPr algn="l"/>
            <a:r>
              <a:rPr lang="en-US" altLang="ko-KR" dirty="0"/>
              <a:t>- </a:t>
            </a:r>
            <a:r>
              <a:rPr lang="ko-KR" altLang="en-US" dirty="0"/>
              <a:t>기본 공격 </a:t>
            </a:r>
            <a:r>
              <a:rPr lang="en-US" altLang="ko-KR" dirty="0"/>
              <a:t>(A,S)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 algn="l">
              <a:buFontTx/>
              <a:buChar char="-"/>
            </a:pPr>
            <a:r>
              <a:rPr lang="ko-KR" altLang="en-US" dirty="0"/>
              <a:t>콤보 공격</a:t>
            </a:r>
            <a:r>
              <a:rPr lang="en-US" altLang="ko-KR" dirty="0"/>
              <a:t> ex. A+A+S+S</a:t>
            </a:r>
          </a:p>
          <a:p>
            <a:pPr marL="342900" indent="-342900" algn="l">
              <a:buFontTx/>
              <a:buChar char="-"/>
            </a:pPr>
            <a:r>
              <a:rPr lang="ko-KR" altLang="en-US" dirty="0"/>
              <a:t>잡기 </a:t>
            </a:r>
            <a:endParaRPr lang="en-US" altLang="ko-KR" dirty="0"/>
          </a:p>
          <a:p>
            <a:pPr algn="l"/>
            <a:r>
              <a:rPr lang="en-US" altLang="ko-KR" dirty="0"/>
              <a:t>   </a:t>
            </a:r>
            <a:r>
              <a:rPr lang="ko-KR" altLang="en-US" dirty="0"/>
              <a:t>사물</a:t>
            </a:r>
            <a:r>
              <a:rPr lang="en-US" altLang="ko-KR" dirty="0"/>
              <a:t>:</a:t>
            </a:r>
            <a:r>
              <a:rPr lang="ko-KR" altLang="en-US" dirty="0"/>
              <a:t> 가까이서 </a:t>
            </a:r>
            <a:r>
              <a:rPr lang="en-US" altLang="ko-KR" dirty="0"/>
              <a:t>A</a:t>
            </a:r>
          </a:p>
          <a:p>
            <a:pPr algn="l"/>
            <a:r>
              <a:rPr lang="en-US" altLang="ko-KR" dirty="0"/>
              <a:t>   </a:t>
            </a:r>
            <a:r>
              <a:rPr lang="ko-KR" altLang="en-US" dirty="0"/>
              <a:t>몬스터</a:t>
            </a:r>
            <a:r>
              <a:rPr lang="en-US" altLang="ko-KR" dirty="0"/>
              <a:t>: </a:t>
            </a:r>
            <a:r>
              <a:rPr lang="ko-KR" altLang="en-US" dirty="0"/>
              <a:t>캐릭터끼리 충돌 시 잡기</a:t>
            </a:r>
            <a:endParaRPr lang="en-US" altLang="ko-KR" dirty="0"/>
          </a:p>
          <a:p>
            <a:pPr algn="l"/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6898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D2A6E-817D-1C45-29C8-F596D5D25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ideo thumbnail">
            <a:extLst>
              <a:ext uri="{FF2B5EF4-FFF2-40B4-BE49-F238E27FC236}">
                <a16:creationId xmlns:a16="http://schemas.microsoft.com/office/drawing/2014/main" id="{D48DFC4A-8F25-AD67-4C15-8CFC36A14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51549DC-99B6-D2D1-4CED-A57A0A15B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75" y="433027"/>
            <a:ext cx="6809509" cy="86532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KR" panose="020B0200000000000000" pitchFamily="50" charset="-127"/>
                <a:ea typeface="Noto Sans KR" panose="020B0200000000000000" pitchFamily="50" charset="-127"/>
              </a:rPr>
              <a:t>예상 게임 진행 흐름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33EB92-08C4-BF30-90AB-D7A6C33FF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3514" y="1551304"/>
            <a:ext cx="10699127" cy="1298353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198" name="Picture 6" descr="아빠와 나 게임하기 링크 (추억의게임) : 네이버 블로그">
            <a:extLst>
              <a:ext uri="{FF2B5EF4-FFF2-40B4-BE49-F238E27FC236}">
                <a16:creationId xmlns:a16="http://schemas.microsoft.com/office/drawing/2014/main" id="{CBDFE13B-1984-0D8D-171C-ED99187C8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518" y="2053883"/>
            <a:ext cx="6582838" cy="351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9E99F6-8821-80D7-04C8-B6AC12868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59" y="2053883"/>
            <a:ext cx="4555415" cy="3518999"/>
          </a:xfrm>
          <a:prstGeom prst="rect">
            <a:avLst/>
          </a:prstGeom>
        </p:spPr>
      </p:pic>
      <p:sp>
        <p:nvSpPr>
          <p:cNvPr id="4" name="부제목 2">
            <a:extLst>
              <a:ext uri="{FF2B5EF4-FFF2-40B4-BE49-F238E27FC236}">
                <a16:creationId xmlns:a16="http://schemas.microsoft.com/office/drawing/2014/main" id="{26B3B881-59B6-472F-6972-90DA57705EBC}"/>
              </a:ext>
            </a:extLst>
          </p:cNvPr>
          <p:cNvSpPr txBox="1">
            <a:spLocks/>
          </p:cNvSpPr>
          <p:nvPr/>
        </p:nvSpPr>
        <p:spPr>
          <a:xfrm>
            <a:off x="1475210" y="5838239"/>
            <a:ext cx="2784511" cy="47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몬스터와 상호작용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8466CB41-A6FF-DD80-7FBC-3AACDB10C945}"/>
              </a:ext>
            </a:extLst>
          </p:cNvPr>
          <p:cNvSpPr txBox="1">
            <a:spLocks/>
          </p:cNvSpPr>
          <p:nvPr/>
        </p:nvSpPr>
        <p:spPr>
          <a:xfrm>
            <a:off x="7141681" y="5838239"/>
            <a:ext cx="2784511" cy="47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사물과 상호작용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80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CDE3E-164E-661D-DF1C-B384FE18B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ideo thumbnail">
            <a:extLst>
              <a:ext uri="{FF2B5EF4-FFF2-40B4-BE49-F238E27FC236}">
                <a16:creationId xmlns:a16="http://schemas.microsoft.com/office/drawing/2014/main" id="{BF4D4E71-9B84-6BC3-60A2-D30E5DD0F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6B22D27-924F-19AF-AEC9-8D5DC81F5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75" y="433027"/>
            <a:ext cx="6809509" cy="86532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KR" panose="020B0200000000000000" pitchFamily="50" charset="-127"/>
                <a:ea typeface="Noto Sans KR" panose="020B0200000000000000" pitchFamily="50" charset="-127"/>
              </a:rPr>
              <a:t>예상 게임 진행 흐름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CFA07C-A292-BB25-AF95-28157954A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3514" y="1551304"/>
            <a:ext cx="10699127" cy="1298353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1C42762-FF55-2F83-D42B-A9A59B17C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47" y="1372254"/>
            <a:ext cx="3343231" cy="369722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6BB816B-17AC-8ECF-15F2-1E3240C65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184" y="1342711"/>
            <a:ext cx="3367112" cy="3697220"/>
          </a:xfrm>
          <a:prstGeom prst="rect">
            <a:avLst/>
          </a:prstGeom>
        </p:spPr>
      </p:pic>
      <p:sp>
        <p:nvSpPr>
          <p:cNvPr id="5" name="부제목 2">
            <a:extLst>
              <a:ext uri="{FF2B5EF4-FFF2-40B4-BE49-F238E27FC236}">
                <a16:creationId xmlns:a16="http://schemas.microsoft.com/office/drawing/2014/main" id="{68337067-A3EA-E80C-536E-C4BD9FB23210}"/>
              </a:ext>
            </a:extLst>
          </p:cNvPr>
          <p:cNvSpPr txBox="1">
            <a:spLocks/>
          </p:cNvSpPr>
          <p:nvPr/>
        </p:nvSpPr>
        <p:spPr>
          <a:xfrm>
            <a:off x="635929" y="5306696"/>
            <a:ext cx="4614866" cy="12983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기본 몬스터 </a:t>
            </a:r>
            <a:endParaRPr lang="en-US" altLang="ko-KR" dirty="0"/>
          </a:p>
          <a:p>
            <a:r>
              <a:rPr lang="ko-KR" altLang="en-US" dirty="0"/>
              <a:t>대각선으로만 이동 </a:t>
            </a:r>
            <a:endParaRPr lang="en-US" altLang="ko-KR" dirty="0"/>
          </a:p>
          <a:p>
            <a:r>
              <a:rPr lang="ko-KR" altLang="en-US" dirty="0"/>
              <a:t>잡기 가능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B9673691-4954-6A1D-F316-1ABB7B65FC6D}"/>
              </a:ext>
            </a:extLst>
          </p:cNvPr>
          <p:cNvSpPr txBox="1">
            <a:spLocks/>
          </p:cNvSpPr>
          <p:nvPr/>
        </p:nvSpPr>
        <p:spPr>
          <a:xfrm>
            <a:off x="6252307" y="5292883"/>
            <a:ext cx="4614866" cy="12983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근거리 공격 몬스터 </a:t>
            </a:r>
            <a:endParaRPr lang="en-US" altLang="ko-KR" dirty="0"/>
          </a:p>
          <a:p>
            <a:r>
              <a:rPr lang="ko-KR" altLang="en-US" dirty="0"/>
              <a:t>플레이어를 향해 이동</a:t>
            </a:r>
            <a:endParaRPr lang="en-US" altLang="ko-KR" dirty="0"/>
          </a:p>
          <a:p>
            <a:r>
              <a:rPr lang="ko-KR" altLang="en-US" dirty="0"/>
              <a:t>잡기 불가능</a:t>
            </a:r>
          </a:p>
        </p:txBody>
      </p:sp>
    </p:spTree>
    <p:extLst>
      <p:ext uri="{BB962C8B-B14F-4D97-AF65-F5344CB8AC3E}">
        <p14:creationId xmlns:p14="http://schemas.microsoft.com/office/powerpoint/2010/main" val="3046278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DBE9A-C909-DFCF-975E-990050868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ideo thumbnail">
            <a:extLst>
              <a:ext uri="{FF2B5EF4-FFF2-40B4-BE49-F238E27FC236}">
                <a16:creationId xmlns:a16="http://schemas.microsoft.com/office/drawing/2014/main" id="{42AB1461-5B24-DB43-64CB-B1CDFBF24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48BB7C5-4FAA-72CD-4E7D-C3F540251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75" y="433027"/>
            <a:ext cx="6809509" cy="86532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KR" panose="020B0200000000000000" pitchFamily="50" charset="-127"/>
                <a:ea typeface="Noto Sans KR" panose="020B0200000000000000" pitchFamily="50" charset="-127"/>
              </a:rPr>
              <a:t>예상 게임 진행 흐름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C53751-3F05-C724-4141-8390843C9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3514" y="1551304"/>
            <a:ext cx="10699127" cy="1298353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3D287B24-6525-5B00-F08D-C65D92659B71}"/>
              </a:ext>
            </a:extLst>
          </p:cNvPr>
          <p:cNvSpPr txBox="1">
            <a:spLocks/>
          </p:cNvSpPr>
          <p:nvPr/>
        </p:nvSpPr>
        <p:spPr>
          <a:xfrm>
            <a:off x="698299" y="5052344"/>
            <a:ext cx="4958047" cy="15310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원거리 공격 몬스터 </a:t>
            </a:r>
            <a:endParaRPr lang="en-US" altLang="ko-KR" dirty="0"/>
          </a:p>
          <a:p>
            <a:r>
              <a:rPr lang="ko-KR" altLang="en-US" dirty="0"/>
              <a:t>플레이어한테서 도망치지만 </a:t>
            </a:r>
            <a:endParaRPr lang="en-US" altLang="ko-KR" dirty="0"/>
          </a:p>
          <a:p>
            <a:r>
              <a:rPr lang="ko-KR" altLang="en-US" dirty="0"/>
              <a:t>가로축은 맞춤</a:t>
            </a:r>
            <a:endParaRPr lang="en-US" altLang="ko-KR" dirty="0"/>
          </a:p>
          <a:p>
            <a:r>
              <a:rPr lang="ko-KR" altLang="en-US" dirty="0"/>
              <a:t>잡기 가능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EFE3F03E-106E-72B0-7A73-598E5FBBFDFA}"/>
              </a:ext>
            </a:extLst>
          </p:cNvPr>
          <p:cNvSpPr txBox="1">
            <a:spLocks/>
          </p:cNvSpPr>
          <p:nvPr/>
        </p:nvSpPr>
        <p:spPr>
          <a:xfrm>
            <a:off x="6203969" y="4890005"/>
            <a:ext cx="5445448" cy="18936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보스</a:t>
            </a:r>
            <a:endParaRPr lang="en-US" altLang="ko-KR" dirty="0"/>
          </a:p>
          <a:p>
            <a:r>
              <a:rPr lang="ko-KR" altLang="en-US" dirty="0"/>
              <a:t>특정범위 밖에선 원거리 몬스터 </a:t>
            </a:r>
            <a:r>
              <a:rPr lang="ko-KR" altLang="en-US" dirty="0" err="1"/>
              <a:t>처럼</a:t>
            </a:r>
            <a:r>
              <a:rPr lang="ko-KR" altLang="en-US" dirty="0"/>
              <a:t> 이동</a:t>
            </a:r>
            <a:br>
              <a:rPr lang="en-US" altLang="ko-KR" dirty="0"/>
            </a:br>
            <a:r>
              <a:rPr lang="ko-KR" altLang="en-US" dirty="0"/>
              <a:t>특정범위 안에선 근거리 몬스터 처럼 이동</a:t>
            </a:r>
            <a:endParaRPr lang="en-US" altLang="ko-KR" dirty="0"/>
          </a:p>
          <a:p>
            <a:r>
              <a:rPr lang="ko-KR" altLang="en-US" dirty="0"/>
              <a:t>잡기 불가능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FE18D0-BBA9-C1F7-F2C9-142D17AFB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14" y="1551304"/>
            <a:ext cx="4101019" cy="32263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383358-FBFF-E04D-C0C5-676F210C7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184" y="1298356"/>
            <a:ext cx="4101019" cy="348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3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E541E-CAF4-4A2E-A8F2-EA337FD0F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ideo thumbnail">
            <a:extLst>
              <a:ext uri="{FF2B5EF4-FFF2-40B4-BE49-F238E27FC236}">
                <a16:creationId xmlns:a16="http://schemas.microsoft.com/office/drawing/2014/main" id="{95AD9048-6A90-CB16-C68A-9B970DD43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700F6BB-D7A0-AB52-0ED1-C35131DBC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1245" y="433027"/>
            <a:ext cx="6809509" cy="86532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KR" panose="020B0200000000000000" pitchFamily="50" charset="-127"/>
                <a:ea typeface="Noto Sans KR" panose="020B0200000000000000" pitchFamily="50" charset="-127"/>
              </a:rPr>
              <a:t>개발 일정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6E54014F-45E6-B877-35A1-3B026102FCFA}"/>
              </a:ext>
            </a:extLst>
          </p:cNvPr>
          <p:cNvSpPr txBox="1">
            <a:spLocks/>
          </p:cNvSpPr>
          <p:nvPr/>
        </p:nvSpPr>
        <p:spPr>
          <a:xfrm>
            <a:off x="748704" y="1731383"/>
            <a:ext cx="10196799" cy="4587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1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리소스 수집 및 플레이어 클래스 설계</a:t>
            </a:r>
            <a:endParaRPr lang="en-US" altLang="ko-KR" dirty="0"/>
          </a:p>
          <a:p>
            <a:pPr algn="l"/>
            <a:r>
              <a:rPr lang="en-US" altLang="ko-KR" dirty="0"/>
              <a:t>2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플레이어 걷기</a:t>
            </a:r>
            <a:r>
              <a:rPr lang="en-US" altLang="ko-KR" dirty="0"/>
              <a:t>, </a:t>
            </a:r>
            <a:r>
              <a:rPr lang="ko-KR" altLang="en-US" dirty="0"/>
              <a:t>달리기</a:t>
            </a:r>
            <a:r>
              <a:rPr lang="en-US" altLang="ko-KR" dirty="0"/>
              <a:t>, </a:t>
            </a:r>
            <a:r>
              <a:rPr lang="ko-KR" altLang="en-US" dirty="0"/>
              <a:t>공격 </a:t>
            </a:r>
            <a:r>
              <a:rPr lang="en-US" altLang="ko-KR" dirty="0"/>
              <a:t>(</a:t>
            </a:r>
            <a:r>
              <a:rPr lang="ko-KR" altLang="en-US" dirty="0"/>
              <a:t>콤보</a:t>
            </a:r>
            <a:r>
              <a:rPr lang="en-US" altLang="ko-KR" dirty="0"/>
              <a:t>)</a:t>
            </a:r>
            <a:r>
              <a:rPr lang="ko-KR" altLang="en-US" dirty="0"/>
              <a:t> 구현</a:t>
            </a:r>
            <a:endParaRPr lang="en-US" altLang="ko-KR" dirty="0"/>
          </a:p>
          <a:p>
            <a:pPr algn="l"/>
            <a:r>
              <a:rPr lang="en-US" altLang="ko-KR" dirty="0"/>
              <a:t>3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근거리</a:t>
            </a:r>
            <a:r>
              <a:rPr lang="en-US" altLang="ko-KR" dirty="0"/>
              <a:t>, </a:t>
            </a:r>
            <a:r>
              <a:rPr lang="ko-KR" altLang="en-US" dirty="0"/>
              <a:t>원거리 공격 몬스터 클래스 설계 및 기본 몬스터 구현</a:t>
            </a:r>
            <a:endParaRPr lang="en-US" altLang="ko-KR" dirty="0"/>
          </a:p>
          <a:p>
            <a:pPr algn="l"/>
            <a:r>
              <a:rPr lang="en-US" altLang="ko-KR" dirty="0"/>
              <a:t>4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근거리</a:t>
            </a:r>
            <a:r>
              <a:rPr lang="en-US" altLang="ko-KR" dirty="0"/>
              <a:t>, </a:t>
            </a:r>
            <a:r>
              <a:rPr lang="ko-KR" altLang="en-US" dirty="0"/>
              <a:t>원거리 공격 몬스터 구현 및 보스 몬스터 설계</a:t>
            </a:r>
            <a:r>
              <a:rPr lang="en-US" altLang="ko-KR" dirty="0"/>
              <a:t> </a:t>
            </a:r>
          </a:p>
          <a:p>
            <a:pPr algn="l"/>
            <a:r>
              <a:rPr lang="en-US" altLang="ko-KR" dirty="0"/>
              <a:t>5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보스 몬스터 구현</a:t>
            </a:r>
            <a:endParaRPr lang="en-US" altLang="ko-KR" dirty="0"/>
          </a:p>
          <a:p>
            <a:pPr algn="l"/>
            <a:r>
              <a:rPr lang="en-US" altLang="ko-KR" dirty="0"/>
              <a:t>6</a:t>
            </a:r>
            <a:r>
              <a:rPr lang="ko-KR" altLang="en-US" dirty="0"/>
              <a:t>주차</a:t>
            </a:r>
            <a:r>
              <a:rPr lang="en-US" altLang="ko-KR" dirty="0"/>
              <a:t>:</a:t>
            </a:r>
            <a:r>
              <a:rPr lang="ko-KR" altLang="en-US" dirty="0"/>
              <a:t> 플레이어 상호작용 구현 및 충돌처리</a:t>
            </a:r>
            <a:endParaRPr lang="en-US" altLang="ko-KR" dirty="0"/>
          </a:p>
          <a:p>
            <a:pPr algn="l"/>
            <a:r>
              <a:rPr lang="en-US" altLang="ko-KR" dirty="0"/>
              <a:t>7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플레이어 상호작용 구현 및 충돌처리</a:t>
            </a:r>
            <a:endParaRPr lang="en-US" altLang="ko-KR" dirty="0"/>
          </a:p>
          <a:p>
            <a:pPr algn="l"/>
            <a:r>
              <a:rPr lang="en-US" altLang="ko-KR" dirty="0"/>
              <a:t>8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음향 처리 및 이펙트 처리</a:t>
            </a:r>
            <a:endParaRPr lang="en-US" altLang="ko-KR" dirty="0"/>
          </a:p>
          <a:p>
            <a:pPr algn="l"/>
            <a:r>
              <a:rPr lang="en-US" altLang="ko-KR" dirty="0"/>
              <a:t>9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게임 테스트 및 버그 수정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  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262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F425B-FC9A-70B2-8A8C-00F22439C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ideo thumbnail">
            <a:extLst>
              <a:ext uri="{FF2B5EF4-FFF2-40B4-BE49-F238E27FC236}">
                <a16:creationId xmlns:a16="http://schemas.microsoft.com/office/drawing/2014/main" id="{DD6D3150-4143-5BCA-C813-4EFF8B076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9052CA6-D1FC-754A-933C-5B9F005CD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75" y="433027"/>
            <a:ext cx="6809509" cy="86532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KR" panose="020B0200000000000000" pitchFamily="50" charset="-127"/>
                <a:ea typeface="Noto Sans KR" panose="020B0200000000000000" pitchFamily="50" charset="-127"/>
              </a:rPr>
              <a:t>상세 게임 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F0E884-BF87-7E66-CE93-9779FEB9E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6090" y="5990362"/>
            <a:ext cx="2784511" cy="474444"/>
          </a:xfrm>
        </p:spPr>
        <p:txBody>
          <a:bodyPr>
            <a:normAutofit/>
          </a:bodyPr>
          <a:lstStyle/>
          <a:p>
            <a:r>
              <a:rPr lang="ko-KR" altLang="en-US" dirty="0"/>
              <a:t>기본 공격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9220" name="Picture 4" descr="투디갤 - 추억의 플래시 게임">
            <a:extLst>
              <a:ext uri="{FF2B5EF4-FFF2-40B4-BE49-F238E27FC236}">
                <a16:creationId xmlns:a16="http://schemas.microsoft.com/office/drawing/2014/main" id="{B2A29E34-0D3A-4783-5E9D-8A12EF45D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967" y="1897243"/>
            <a:ext cx="5218816" cy="373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아빠와 나 브금">
            <a:extLst>
              <a:ext uri="{FF2B5EF4-FFF2-40B4-BE49-F238E27FC236}">
                <a16:creationId xmlns:a16="http://schemas.microsoft.com/office/drawing/2014/main" id="{CA209309-4D94-FF0E-52D7-7C5832FDA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54" y="1897242"/>
            <a:ext cx="5597183" cy="373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부제목 2">
            <a:extLst>
              <a:ext uri="{FF2B5EF4-FFF2-40B4-BE49-F238E27FC236}">
                <a16:creationId xmlns:a16="http://schemas.microsoft.com/office/drawing/2014/main" id="{F34FEEB1-D4D3-AE47-2DD7-534AAD7C8AF7}"/>
              </a:ext>
            </a:extLst>
          </p:cNvPr>
          <p:cNvSpPr txBox="1">
            <a:spLocks/>
          </p:cNvSpPr>
          <p:nvPr/>
        </p:nvSpPr>
        <p:spPr>
          <a:xfrm>
            <a:off x="7671400" y="5990362"/>
            <a:ext cx="2784511" cy="47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피격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193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2761</TotalTime>
  <Words>252</Words>
  <Application>Microsoft Office PowerPoint</Application>
  <PresentationFormat>와이드스크린</PresentationFormat>
  <Paragraphs>58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HY견고딕</vt:lpstr>
      <vt:lpstr>Noto Sans KR</vt:lpstr>
      <vt:lpstr>맑은 고딕</vt:lpstr>
      <vt:lpstr>Arial</vt:lpstr>
      <vt:lpstr>Office 테마</vt:lpstr>
      <vt:lpstr>2D 게임 프로그래밍</vt:lpstr>
      <vt:lpstr>게임 컨셉 및 재미 요소</vt:lpstr>
      <vt:lpstr>예상 게임 진행 흐름</vt:lpstr>
      <vt:lpstr>예상 게임 진행 흐름</vt:lpstr>
      <vt:lpstr>예상 게임 진행 흐름</vt:lpstr>
      <vt:lpstr>예상 게임 진행 흐름</vt:lpstr>
      <vt:lpstr>개발 일정</vt:lpstr>
      <vt:lpstr>상세 게임 기획서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안병규(2024184016)</dc:creator>
  <cp:lastModifiedBy>안병규(2024184016)</cp:lastModifiedBy>
  <cp:revision>2</cp:revision>
  <dcterms:created xsi:type="dcterms:W3CDTF">2025-09-29T14:15:02Z</dcterms:created>
  <dcterms:modified xsi:type="dcterms:W3CDTF">2025-10-01T12:17:07Z</dcterms:modified>
</cp:coreProperties>
</file>