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58117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58117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5a836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5a836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5a8369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5a8369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5811762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5811762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5811762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5811762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5a8369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5a8369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70000" y="1300600"/>
            <a:ext cx="4984800" cy="18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/>
              <a:t>Gestor de contraseñas</a:t>
            </a:r>
            <a:endParaRPr b="1"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75225" y="3924925"/>
            <a:ext cx="48918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SEGURIDAD EN EL DISEÑO DEL SOFTWARE</a:t>
            </a:r>
            <a:endParaRPr b="1" sz="1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Joaquín Alarcón Calero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Kiril Ventsislavov Gaydarov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Índice</a:t>
            </a:r>
            <a:endParaRPr sz="5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Objetivos de desarrollo marcados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Descripción de </a:t>
            </a:r>
            <a:r>
              <a:rPr lang="es" sz="2000"/>
              <a:t>cómo</a:t>
            </a:r>
            <a:r>
              <a:rPr lang="es" sz="2000"/>
              <a:t> implementaremos lo restante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Estado actual de la implementación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Objetivos de desarrollo</a:t>
            </a:r>
            <a:endParaRPr sz="44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Obligatorios: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Arquitectura cliente/servidor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Entidades con identificador, usuario y contraseña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Mecanismo de </a:t>
            </a:r>
            <a:r>
              <a:rPr lang="es" sz="2000"/>
              <a:t>autenticación</a:t>
            </a:r>
            <a:r>
              <a:rPr lang="es" sz="2000"/>
              <a:t> seguro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Transporte de red seguro entre cliente y servidor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Cifrado de la base de datos de contraseñas en el servidor</a:t>
            </a:r>
            <a:endParaRPr sz="2000"/>
          </a:p>
        </p:txBody>
      </p:sp>
      <p:sp>
        <p:nvSpPr>
          <p:cNvPr id="148" name="Google Shape;148;p15"/>
          <p:cNvSpPr txBox="1"/>
          <p:nvPr/>
        </p:nvSpPr>
        <p:spPr>
          <a:xfrm rot="-2700000">
            <a:off x="176402" y="2028128"/>
            <a:ext cx="1704269" cy="1704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b="1" lang="e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puntos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Objetivos de desarrollo</a:t>
            </a:r>
            <a:endParaRPr sz="44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Adicionales</a:t>
            </a:r>
            <a:r>
              <a:rPr lang="es" sz="2000"/>
              <a:t>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Generación de contraseñas aleatorias y por perfiles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Incorporación de datos adicionales (notas y tarjetas)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Optimización de la privacidad (conocimiento cero)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Compartición de contraseñas con grupos de usuarios usando clave pública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Opcional: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Registro de trazas en la base de datos</a:t>
            </a:r>
            <a:endParaRPr sz="2000"/>
          </a:p>
        </p:txBody>
      </p:sp>
      <p:sp>
        <p:nvSpPr>
          <p:cNvPr id="155" name="Google Shape;155;p16"/>
          <p:cNvSpPr txBox="1"/>
          <p:nvPr/>
        </p:nvSpPr>
        <p:spPr>
          <a:xfrm rot="-2700000">
            <a:off x="176402" y="2028128"/>
            <a:ext cx="1704269" cy="1704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b="1" lang="e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puntos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159375"/>
            <a:ext cx="763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Descripción </a:t>
            </a:r>
            <a:r>
              <a:rPr lang="es" sz="3400"/>
              <a:t>cómo</a:t>
            </a:r>
            <a:r>
              <a:rPr lang="es" sz="3400"/>
              <a:t> implementaremos lo restante</a:t>
            </a:r>
            <a:endParaRPr sz="34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Optimización de la privacidad (Conocimiento cero).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Compartición de contraseñas con grupos de usuarios usando clave pública.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Estado actual de la implementación</a:t>
            </a:r>
            <a:endParaRPr sz="29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122450"/>
            <a:ext cx="7038900" cy="3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En la parte del servidor: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Capa de acceso a datos para las siguientes entidades: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Usuarios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Tarjetas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Notas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Contraseñas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Cada método de las “clases” anteriores devuelve un código de estado y un mensaje que incorpora todos los datos solicitados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Pruebas unitarias de dichos CAD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Diseño e implementación de la base de datos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Cifrado de los datos entre el cliente y el servidor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Conocimiento cero parcialmente implementado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Admite la incorporación de datos adicionales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Registro de trazas en la base de datos por parte del servidor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Estado actual de la implementación</a:t>
            </a:r>
            <a:endParaRPr sz="29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474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En la parte del cliente: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Login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Registro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Generación aleatoria de contraseñas por longitud, nº dígitos, nº símbolos, mayúsculas y minúsculas y repetir caracteres.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Menú de opciones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Cifrado de los datos enviados al servidor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