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1D0A-C0B8-4928-8D6C-BFFB28723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E52D-CFD1-4BFE-9331-F54BB630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2781-5497-4E25-8862-415C890E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0BA5-960A-4586-B6B7-9C35C414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C4CB4-B0A8-4697-8B20-5C1CEC17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B903-81B9-4F43-834B-792A428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ACBC6-4070-454F-A02A-28FAF7E6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C052D-0EE7-413A-81E2-7979B45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BD529-4CA0-42AE-B590-61B9A95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AECD8-8936-4057-B464-5BA4B5F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C3D1-AF82-4DD2-B8BF-E403647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1E37C-BDD2-4DFF-8647-193074C7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808FD-7C7B-4193-B6C4-18EE875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A537-3F8F-460F-915E-2822507D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9D731-F52A-43D6-969D-B1133C9A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8336-6924-4EBF-AFF2-ADD88B0F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45A3-6BC9-4A2F-8389-41DE689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2E054-6A77-4793-B05A-D8EC41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0EE5E-F379-4796-9B19-AC7461B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60A1E-B354-4A46-A6EE-686D004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8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F47E-9AEA-40CE-899E-28804E55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C533EE-5ABC-416F-8573-8D67A1BA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6F348-1D59-4CDB-AB2A-5487C687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2CD01-6D8A-42C3-8F7F-898A11A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9034F-EC26-465A-B45A-072C5AC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7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345B-B4B3-4E9D-B832-32BD36FF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73043-2F1B-4644-BE71-8BCEB057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489DB-C10B-4C45-8A3E-D51C634C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EFBA1-AC5D-406A-9B28-AC1141C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3545C-67F0-4D58-BCE8-F252E468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17063-E3BA-4461-946F-EA1067C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B515-F35E-4E1C-802C-0F84849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89511-6A66-495A-8642-FB6DE39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4F908-FB59-4884-92F7-E779CA93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3A410F-1EDE-4D41-B255-538BB2F49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B0CCE-BFA8-4110-A389-9D81239C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29408F-9FF1-444E-8303-965D697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73A764-D763-4C83-86FE-3E5A771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A81C8-C9B5-4594-AABC-175D4B5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0ADF-6A42-4D20-A6A4-CE6025A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A25D5-2011-4899-A8CE-36749E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4A9FE-1F06-41AF-9668-05944DE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79DE4-7D31-4FE3-A408-7321402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9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54268-05CB-41FE-8F1C-5BEDCE68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92C3C-2AD2-420D-8832-A0576020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5B940-B28E-430A-875C-3683732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E5033-6331-4A5E-A94C-F418960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EA15-F7F3-4BA3-BF9A-EB9ABE1C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031FA-17CB-42A2-A79D-7A417C8D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E1096-C3C3-42C8-89B5-D5E0089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661FB-3938-4E9D-818C-81A46779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C5188-67F4-4DE4-9A77-D9B4E03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55B6-2E30-449B-892D-73C5FD60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1F9AB-6AD2-4171-A41C-148AE74F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B7B-688B-4AA2-9D85-32995499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463D4-E241-4B23-96E9-F98CE2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9BB7A-8C15-4271-BBF1-BA5688C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F125D-8980-4C15-B21D-3994943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AB066-9C5F-40DD-9A5C-C764C2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B54585-6AA9-4071-A992-65FA479A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5393-A34B-4B58-A6AC-BA3367D8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CE15-DBFD-4C2D-8258-132D751D944C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C67DA-9924-4DAD-834A-60CB87B0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FBE1F-25FF-4472-AFA0-A89491D3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A45-932C-413E-A20E-FB5AE92BAE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be 6">
            <a:extLst>
              <a:ext uri="{FF2B5EF4-FFF2-40B4-BE49-F238E27FC236}">
                <a16:creationId xmlns:a16="http://schemas.microsoft.com/office/drawing/2014/main" id="{48F03674-D0DD-499C-8F54-56A5D5AA8490}"/>
              </a:ext>
            </a:extLst>
          </p:cNvPr>
          <p:cNvSpPr/>
          <p:nvPr/>
        </p:nvSpPr>
        <p:spPr>
          <a:xfrm>
            <a:off x="8897809" y="1837406"/>
            <a:ext cx="1913295" cy="12126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Velocidad de viento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D89EB-6E2B-4FA8-91F6-0E415B9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6" y="192335"/>
            <a:ext cx="3043033" cy="1613126"/>
          </a:xfrm>
          <a:prstGeom prst="rect">
            <a:avLst/>
          </a:prstGeom>
        </p:spPr>
      </p:pic>
      <p:sp>
        <p:nvSpPr>
          <p:cNvPr id="11" name="Nube 10">
            <a:extLst>
              <a:ext uri="{FF2B5EF4-FFF2-40B4-BE49-F238E27FC236}">
                <a16:creationId xmlns:a16="http://schemas.microsoft.com/office/drawing/2014/main" id="{12391C26-FB56-4D6B-A6F1-1CFCEFDBBC2F}"/>
              </a:ext>
            </a:extLst>
          </p:cNvPr>
          <p:cNvSpPr/>
          <p:nvPr/>
        </p:nvSpPr>
        <p:spPr>
          <a:xfrm>
            <a:off x="7634212" y="1399856"/>
            <a:ext cx="1544045" cy="1086961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Potencia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F50365F3-959D-48BB-B3EA-59107F7D30FB}"/>
              </a:ext>
            </a:extLst>
          </p:cNvPr>
          <p:cNvSpPr/>
          <p:nvPr/>
        </p:nvSpPr>
        <p:spPr>
          <a:xfrm>
            <a:off x="7937409" y="314193"/>
            <a:ext cx="2520156" cy="1086961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Volumen de aceite</a:t>
            </a:r>
          </a:p>
        </p:txBody>
      </p:sp>
      <p:sp>
        <p:nvSpPr>
          <p:cNvPr id="13" name="Nube 12">
            <a:extLst>
              <a:ext uri="{FF2B5EF4-FFF2-40B4-BE49-F238E27FC236}">
                <a16:creationId xmlns:a16="http://schemas.microsoft.com/office/drawing/2014/main" id="{5214A325-B39E-4BFA-965A-B54F254E6E80}"/>
              </a:ext>
            </a:extLst>
          </p:cNvPr>
          <p:cNvSpPr/>
          <p:nvPr/>
        </p:nvSpPr>
        <p:spPr>
          <a:xfrm>
            <a:off x="5397410" y="1009467"/>
            <a:ext cx="2520156" cy="13809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Temperatura de multiplicadora</a:t>
            </a:r>
          </a:p>
        </p:txBody>
      </p:sp>
      <p:sp>
        <p:nvSpPr>
          <p:cNvPr id="14" name="Nube 13">
            <a:extLst>
              <a:ext uri="{FF2B5EF4-FFF2-40B4-BE49-F238E27FC236}">
                <a16:creationId xmlns:a16="http://schemas.microsoft.com/office/drawing/2014/main" id="{31A6562F-BD6F-4A33-8AEE-74D42781970F}"/>
              </a:ext>
            </a:extLst>
          </p:cNvPr>
          <p:cNvSpPr/>
          <p:nvPr/>
        </p:nvSpPr>
        <p:spPr>
          <a:xfrm>
            <a:off x="9757156" y="14125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Nube 14">
            <a:extLst>
              <a:ext uri="{FF2B5EF4-FFF2-40B4-BE49-F238E27FC236}">
                <a16:creationId xmlns:a16="http://schemas.microsoft.com/office/drawing/2014/main" id="{6ACEB22C-8BD3-41F5-928E-3A3831191A9D}"/>
              </a:ext>
            </a:extLst>
          </p:cNvPr>
          <p:cNvSpPr/>
          <p:nvPr/>
        </p:nvSpPr>
        <p:spPr>
          <a:xfrm>
            <a:off x="8940731" y="168311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Nube 15">
            <a:extLst>
              <a:ext uri="{FF2B5EF4-FFF2-40B4-BE49-F238E27FC236}">
                <a16:creationId xmlns:a16="http://schemas.microsoft.com/office/drawing/2014/main" id="{B11C683E-E1EF-47F8-B478-CA33A4DA9C6C}"/>
              </a:ext>
            </a:extLst>
          </p:cNvPr>
          <p:cNvSpPr/>
          <p:nvPr/>
        </p:nvSpPr>
        <p:spPr>
          <a:xfrm>
            <a:off x="7921336" y="2367462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23A202C-1EF4-495E-8B8D-1FABA0767FA2}"/>
              </a:ext>
            </a:extLst>
          </p:cNvPr>
          <p:cNvSpPr/>
          <p:nvPr/>
        </p:nvSpPr>
        <p:spPr>
          <a:xfrm>
            <a:off x="7143235" y="2374229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B61E80-22A7-4768-A058-35462753F72E}"/>
              </a:ext>
            </a:extLst>
          </p:cNvPr>
          <p:cNvSpPr/>
          <p:nvPr/>
        </p:nvSpPr>
        <p:spPr>
          <a:xfrm>
            <a:off x="7290991" y="632356"/>
            <a:ext cx="478819" cy="4569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664D7CC1-A2A1-40AA-9070-CCDC317F88AF}"/>
              </a:ext>
            </a:extLst>
          </p:cNvPr>
          <p:cNvSpPr/>
          <p:nvPr/>
        </p:nvSpPr>
        <p:spPr>
          <a:xfrm>
            <a:off x="4191221" y="723779"/>
            <a:ext cx="881542" cy="501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377C50-787B-41F0-8582-2173A7C064BA}"/>
              </a:ext>
            </a:extLst>
          </p:cNvPr>
          <p:cNvSpPr/>
          <p:nvPr/>
        </p:nvSpPr>
        <p:spPr>
          <a:xfrm>
            <a:off x="5336747" y="153748"/>
            <a:ext cx="5742578" cy="315024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2A169F-308F-46A4-9E85-D8E863195136}"/>
              </a:ext>
            </a:extLst>
          </p:cNvPr>
          <p:cNvSpPr txBox="1"/>
          <p:nvPr/>
        </p:nvSpPr>
        <p:spPr>
          <a:xfrm>
            <a:off x="1991014" y="1809132"/>
            <a:ext cx="124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Productor de eventos –</a:t>
            </a:r>
          </a:p>
          <a:p>
            <a:pPr algn="ctr"/>
            <a:r>
              <a:rPr lang="es-ES" b="1" dirty="0"/>
              <a:t>Sensores</a:t>
            </a:r>
          </a:p>
        </p:txBody>
      </p:sp>
      <p:pic>
        <p:nvPicPr>
          <p:cNvPr id="1030" name="Picture 6" descr="http://ajuntament.barcelona.cat/hisenda/sites/default/files/carpeta-del-ciutada-barcelona.png">
            <a:extLst>
              <a:ext uri="{FF2B5EF4-FFF2-40B4-BE49-F238E27FC236}">
                <a16:creationId xmlns:a16="http://schemas.microsoft.com/office/drawing/2014/main" id="{4EF20611-169D-4C5D-9A69-A33C2F9B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8" y="3370869"/>
            <a:ext cx="1548796" cy="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EFD3EED-0313-4FC9-86AF-F040A241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82" y="5042868"/>
            <a:ext cx="1847850" cy="3619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611A7CA-ABD8-42A2-96BD-390334BD1856}"/>
              </a:ext>
            </a:extLst>
          </p:cNvPr>
          <p:cNvSpPr/>
          <p:nvPr/>
        </p:nvSpPr>
        <p:spPr>
          <a:xfrm>
            <a:off x="637745" y="2987734"/>
            <a:ext cx="2426525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01A8D0B-8FE0-4F92-B5BC-3C7062E18283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37745" y="4376312"/>
            <a:ext cx="2426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4A56DF-A57E-4380-BD04-A1553ACCE27B}"/>
              </a:ext>
            </a:extLst>
          </p:cNvPr>
          <p:cNvSpPr txBox="1"/>
          <p:nvPr/>
        </p:nvSpPr>
        <p:spPr>
          <a:xfrm>
            <a:off x="1626674" y="3723605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FTP -STP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B99912-5B73-4562-8DF8-CA2C0B2346B1}"/>
              </a:ext>
            </a:extLst>
          </p:cNvPr>
          <p:cNvSpPr txBox="1"/>
          <p:nvPr/>
        </p:nvSpPr>
        <p:spPr>
          <a:xfrm>
            <a:off x="1436734" y="44447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Nube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1DC75B4-8B17-4271-9B66-180EBFB6F556}"/>
              </a:ext>
            </a:extLst>
          </p:cNvPr>
          <p:cNvSpPr txBox="1"/>
          <p:nvPr/>
        </p:nvSpPr>
        <p:spPr>
          <a:xfrm>
            <a:off x="696859" y="3021070"/>
            <a:ext cx="986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Servidor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1911136-0FD5-475D-B9F0-9032B80E676D}"/>
              </a:ext>
            </a:extLst>
          </p:cNvPr>
          <p:cNvSpPr/>
          <p:nvPr/>
        </p:nvSpPr>
        <p:spPr>
          <a:xfrm>
            <a:off x="1579123" y="1991603"/>
            <a:ext cx="468042" cy="840401"/>
          </a:xfrm>
          <a:prstGeom prst="downArrow">
            <a:avLst>
              <a:gd name="adj1" fmla="val 50000"/>
              <a:gd name="adj2" fmla="val 98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6E55EC8-DB25-4F45-972B-DEFB93654BE7}"/>
              </a:ext>
            </a:extLst>
          </p:cNvPr>
          <p:cNvSpPr/>
          <p:nvPr/>
        </p:nvSpPr>
        <p:spPr>
          <a:xfrm>
            <a:off x="3182041" y="3966740"/>
            <a:ext cx="525857" cy="6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5D0BA4-8FA0-4C20-B07E-00D1C15E82F6}"/>
              </a:ext>
            </a:extLst>
          </p:cNvPr>
          <p:cNvSpPr/>
          <p:nvPr/>
        </p:nvSpPr>
        <p:spPr>
          <a:xfrm>
            <a:off x="3740035" y="3442790"/>
            <a:ext cx="4344422" cy="277715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615A2C-7428-4DF7-878B-69A8545C8DCF}"/>
              </a:ext>
            </a:extLst>
          </p:cNvPr>
          <p:cNvSpPr txBox="1"/>
          <p:nvPr/>
        </p:nvSpPr>
        <p:spPr>
          <a:xfrm>
            <a:off x="4841220" y="3454554"/>
            <a:ext cx="22987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Enterprise Service Bus</a:t>
            </a:r>
          </a:p>
          <a:p>
            <a:pPr algn="ctr"/>
            <a:r>
              <a:rPr lang="es-ES" b="1" dirty="0"/>
              <a:t> (ESB)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B50A9E9-27D0-4D6F-A3B3-3D32D3A5D9A9}"/>
              </a:ext>
            </a:extLst>
          </p:cNvPr>
          <p:cNvSpPr txBox="1"/>
          <p:nvPr/>
        </p:nvSpPr>
        <p:spPr>
          <a:xfrm>
            <a:off x="3924888" y="4265264"/>
            <a:ext cx="204780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TRANSFORMACIÓN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6D8D95F2-CCCA-4878-9E84-23F4379697FE}"/>
              </a:ext>
            </a:extLst>
          </p:cNvPr>
          <p:cNvSpPr/>
          <p:nvPr/>
        </p:nvSpPr>
        <p:spPr>
          <a:xfrm>
            <a:off x="4780897" y="4698440"/>
            <a:ext cx="335785" cy="369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esultado de imagen de ajustes">
            <a:extLst>
              <a:ext uri="{FF2B5EF4-FFF2-40B4-BE49-F238E27FC236}">
                <a16:creationId xmlns:a16="http://schemas.microsoft.com/office/drawing/2014/main" id="{04973397-19F5-4443-8934-77806591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97" y="510692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42C85E4A-A6D0-4798-9A7F-7AB5A7B5A99F}"/>
              </a:ext>
            </a:extLst>
          </p:cNvPr>
          <p:cNvSpPr txBox="1"/>
          <p:nvPr/>
        </p:nvSpPr>
        <p:spPr>
          <a:xfrm>
            <a:off x="3450697" y="5269142"/>
            <a:ext cx="121898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Motor CEP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7CDBA4D-AA30-41CE-8AFC-64FB4076945F}"/>
              </a:ext>
            </a:extLst>
          </p:cNvPr>
          <p:cNvCxnSpPr>
            <a:cxnSpLocks/>
          </p:cNvCxnSpPr>
          <p:nvPr/>
        </p:nvCxnSpPr>
        <p:spPr>
          <a:xfrm>
            <a:off x="3803897" y="4092937"/>
            <a:ext cx="4280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EFFC0986-1EB9-492E-9D5E-72314BAFF347}"/>
              </a:ext>
            </a:extLst>
          </p:cNvPr>
          <p:cNvSpPr/>
          <p:nvPr/>
        </p:nvSpPr>
        <p:spPr>
          <a:xfrm rot="14922826">
            <a:off x="3612803" y="5523048"/>
            <a:ext cx="461314" cy="1133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ilindro 38">
            <a:extLst>
              <a:ext uri="{FF2B5EF4-FFF2-40B4-BE49-F238E27FC236}">
                <a16:creationId xmlns:a16="http://schemas.microsoft.com/office/drawing/2014/main" id="{72C8C837-CE6B-40D5-BF48-21A9A5CD87AA}"/>
              </a:ext>
            </a:extLst>
          </p:cNvPr>
          <p:cNvSpPr/>
          <p:nvPr/>
        </p:nvSpPr>
        <p:spPr>
          <a:xfrm>
            <a:off x="1436734" y="5965472"/>
            <a:ext cx="1730961" cy="770913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Patrones (EPL)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C410363C-C361-44C3-9414-383BE9C12C6F}"/>
              </a:ext>
            </a:extLst>
          </p:cNvPr>
          <p:cNvSpPr/>
          <p:nvPr/>
        </p:nvSpPr>
        <p:spPr>
          <a:xfrm rot="14128177">
            <a:off x="5714542" y="4719550"/>
            <a:ext cx="283145" cy="71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6E3AEB-8BC0-4523-9C49-F6827AB662F2}"/>
              </a:ext>
            </a:extLst>
          </p:cNvPr>
          <p:cNvSpPr txBox="1"/>
          <p:nvPr/>
        </p:nvSpPr>
        <p:spPr>
          <a:xfrm>
            <a:off x="6094500" y="4335666"/>
            <a:ext cx="17724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Evento complejo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B69227B-12FA-4878-89F1-3D72E2A75463}"/>
              </a:ext>
            </a:extLst>
          </p:cNvPr>
          <p:cNvSpPr txBox="1"/>
          <p:nvPr/>
        </p:nvSpPr>
        <p:spPr>
          <a:xfrm>
            <a:off x="3070301" y="3585549"/>
            <a:ext cx="7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HTTP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5ADEC6D-F18F-4CAA-BA8E-7E80ED0A1A88}"/>
              </a:ext>
            </a:extLst>
          </p:cNvPr>
          <p:cNvSpPr txBox="1"/>
          <p:nvPr/>
        </p:nvSpPr>
        <p:spPr>
          <a:xfrm>
            <a:off x="6372969" y="5371813"/>
            <a:ext cx="117692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Toma de </a:t>
            </a:r>
          </a:p>
          <a:p>
            <a:pPr algn="ctr"/>
            <a:r>
              <a:rPr lang="es-ES" b="1" dirty="0"/>
              <a:t>decisiones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9B219606-A4B9-440E-ABC6-BB9B833B1CF1}"/>
              </a:ext>
            </a:extLst>
          </p:cNvPr>
          <p:cNvSpPr/>
          <p:nvPr/>
        </p:nvSpPr>
        <p:spPr>
          <a:xfrm>
            <a:off x="6798155" y="4790905"/>
            <a:ext cx="326552" cy="49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3C4B0237-CC86-4219-9911-4D624A47E218}"/>
              </a:ext>
            </a:extLst>
          </p:cNvPr>
          <p:cNvSpPr/>
          <p:nvPr/>
        </p:nvSpPr>
        <p:spPr>
          <a:xfrm rot="14128177" flipH="1">
            <a:off x="7753972" y="4871918"/>
            <a:ext cx="542749" cy="765225"/>
          </a:xfrm>
          <a:prstGeom prst="downArrow">
            <a:avLst>
              <a:gd name="adj1" fmla="val 50000"/>
              <a:gd name="adj2" fmla="val 5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58E745B-6311-4B26-8F3E-CEBE1B7E1FEA}"/>
              </a:ext>
            </a:extLst>
          </p:cNvPr>
          <p:cNvSpPr txBox="1"/>
          <p:nvPr/>
        </p:nvSpPr>
        <p:spPr>
          <a:xfrm>
            <a:off x="9149368" y="5534056"/>
            <a:ext cx="170939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ACCIÓN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9B6BB085-8D66-4F7F-8A08-B1AB140E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03" y="3413591"/>
            <a:ext cx="3025067" cy="17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76E55FD-8400-4758-9EE6-A914F53B1786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382062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65B505-D23F-48EC-B7A1-4F47E9A2D7B3}"/>
              </a:ext>
            </a:extLst>
          </p:cNvPr>
          <p:cNvCxnSpPr>
            <a:cxnSpLocks/>
          </p:cNvCxnSpPr>
          <p:nvPr/>
        </p:nvCxnSpPr>
        <p:spPr>
          <a:xfrm flipV="1">
            <a:off x="4633375" y="2570873"/>
            <a:ext cx="2344200" cy="1621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8A438DC-E20D-4F4A-B5FA-1505920D5659}"/>
              </a:ext>
            </a:extLst>
          </p:cNvPr>
          <p:cNvCxnSpPr>
            <a:cxnSpLocks/>
          </p:cNvCxnSpPr>
          <p:nvPr/>
        </p:nvCxnSpPr>
        <p:spPr>
          <a:xfrm>
            <a:off x="4822165" y="886265"/>
            <a:ext cx="2155410" cy="610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EB2A204-A959-4D46-BEEA-2D5C86FF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20919"/>
              </p:ext>
            </p:extLst>
          </p:nvPr>
        </p:nvGraphicFramePr>
        <p:xfrm>
          <a:off x="7068305" y="254113"/>
          <a:ext cx="4481268" cy="269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56">
                  <a:extLst>
                    <a:ext uri="{9D8B030D-6E8A-4147-A177-3AD203B41FA5}">
                      <a16:colId xmlns:a16="http://schemas.microsoft.com/office/drawing/2014/main" val="617596925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1153038374"/>
                    </a:ext>
                  </a:extLst>
                </a:gridCol>
                <a:gridCol w="1493756">
                  <a:extLst>
                    <a:ext uri="{9D8B030D-6E8A-4147-A177-3AD203B41FA5}">
                      <a16:colId xmlns:a16="http://schemas.microsoft.com/office/drawing/2014/main" val="3378057824"/>
                    </a:ext>
                  </a:extLst>
                </a:gridCol>
              </a:tblGrid>
              <a:tr h="72586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Ingeboards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Traducción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IDSCADA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764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749874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065495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222222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401288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99518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520662"/>
                  </a:ext>
                </a:extLst>
              </a:tr>
              <a:tr h="49322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LodosoXY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999999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123548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69761"/>
                  </a:ext>
                </a:extLst>
              </a:tr>
            </a:tbl>
          </a:graphicData>
        </a:graphic>
      </p:graphicFrame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6" y="2055542"/>
            <a:ext cx="872197" cy="162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A4CAEC-83E6-49BD-8A63-9018C9A46C89}"/>
              </a:ext>
            </a:extLst>
          </p:cNvPr>
          <p:cNvSpPr txBox="1"/>
          <p:nvPr/>
        </p:nvSpPr>
        <p:spPr>
          <a:xfrm>
            <a:off x="4269511" y="2157495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base a SCADA mostramos Ingeboards datos correctivos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BDD37B1-7EAD-4FC4-938C-0C0DCFA95659}"/>
              </a:ext>
            </a:extLst>
          </p:cNvPr>
          <p:cNvSpPr txBox="1"/>
          <p:nvPr/>
        </p:nvSpPr>
        <p:spPr>
          <a:xfrm>
            <a:off x="8850886" y="5950401"/>
            <a:ext cx="2698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Activos = Aerogeneradores</a:t>
            </a:r>
          </a:p>
        </p:txBody>
      </p:sp>
    </p:spTree>
    <p:extLst>
      <p:ext uri="{BB962C8B-B14F-4D97-AF65-F5344CB8AC3E}">
        <p14:creationId xmlns:p14="http://schemas.microsoft.com/office/powerpoint/2010/main" val="1714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CAA04D-CFB9-4491-A7C8-74B6D50D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84" y="68405"/>
            <a:ext cx="1674421" cy="2419498"/>
          </a:xfrm>
          <a:prstGeom prst="rect">
            <a:avLst/>
          </a:prstGeom>
        </p:spPr>
      </p:pic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9E668104-5B66-45E9-8E53-FE51DB14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7" y="3429000"/>
            <a:ext cx="2308274" cy="23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46F7B3-21F0-4800-A9D2-00DC83791B20}"/>
              </a:ext>
            </a:extLst>
          </p:cNvPr>
          <p:cNvSpPr txBox="1"/>
          <p:nvPr/>
        </p:nvSpPr>
        <p:spPr>
          <a:xfrm>
            <a:off x="2008173" y="2517207"/>
            <a:ext cx="14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Ingeboards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9631C-4862-4F20-90CE-B43E4466DE22}"/>
              </a:ext>
            </a:extLst>
          </p:cNvPr>
          <p:cNvSpPr txBox="1"/>
          <p:nvPr/>
        </p:nvSpPr>
        <p:spPr>
          <a:xfrm>
            <a:off x="2260711" y="5737274"/>
            <a:ext cx="981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SCADA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53E4C-FE45-4839-95B2-C49751228D26}"/>
              </a:ext>
            </a:extLst>
          </p:cNvPr>
          <p:cNvSpPr txBox="1"/>
          <p:nvPr/>
        </p:nvSpPr>
        <p:spPr>
          <a:xfrm>
            <a:off x="3905431" y="82145"/>
            <a:ext cx="24055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Actuación.</a:t>
            </a:r>
          </a:p>
          <a:p>
            <a:r>
              <a:rPr lang="es-ES" sz="2000" b="1" dirty="0"/>
              <a:t>Activos</a:t>
            </a:r>
            <a:r>
              <a:rPr lang="es-ES" sz="2000" dirty="0"/>
              <a:t>.</a:t>
            </a:r>
          </a:p>
          <a:p>
            <a:r>
              <a:rPr lang="es-ES" sz="2000" dirty="0"/>
              <a:t>Parques.</a:t>
            </a:r>
          </a:p>
          <a:p>
            <a:r>
              <a:rPr lang="es-ES" sz="2000" dirty="0"/>
              <a:t>Informes de trabajo.</a:t>
            </a:r>
          </a:p>
          <a:p>
            <a:r>
              <a:rPr lang="es-ES" sz="2000" dirty="0"/>
              <a:t>Técnicos.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849644-78F1-4ECC-9654-2C77C5EA2583}"/>
              </a:ext>
            </a:extLst>
          </p:cNvPr>
          <p:cNvSpPr txBox="1"/>
          <p:nvPr/>
        </p:nvSpPr>
        <p:spPr>
          <a:xfrm>
            <a:off x="3905431" y="3765188"/>
            <a:ext cx="2889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Datos de cada uno de los </a:t>
            </a:r>
            <a:r>
              <a:rPr lang="es-ES" sz="2000" b="1" dirty="0"/>
              <a:t>activos</a:t>
            </a:r>
            <a:r>
              <a:rPr lang="es-E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Temperaturas.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Velocidad de viento.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Nivel de aceite.</a:t>
            </a:r>
          </a:p>
          <a:p>
            <a:r>
              <a:rPr lang="es-ES" sz="2000" dirty="0"/>
              <a:t>Datos de errores: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Log de incidentes.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Paradas de aeros.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F7875CD-E960-49C2-A243-DE350165712D}"/>
              </a:ext>
            </a:extLst>
          </p:cNvPr>
          <p:cNvCxnSpPr>
            <a:cxnSpLocks/>
          </p:cNvCxnSpPr>
          <p:nvPr/>
        </p:nvCxnSpPr>
        <p:spPr>
          <a:xfrm>
            <a:off x="0" y="3080825"/>
            <a:ext cx="701977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AB252E-C0CD-42DA-A317-9ED2F21953BB}"/>
              </a:ext>
            </a:extLst>
          </p:cNvPr>
          <p:cNvCxnSpPr>
            <a:cxnSpLocks/>
          </p:cNvCxnSpPr>
          <p:nvPr/>
        </p:nvCxnSpPr>
        <p:spPr>
          <a:xfrm>
            <a:off x="7001020" y="0"/>
            <a:ext cx="0" cy="696350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D71DD27-6109-44A4-AAAA-7E9E19AC7AA7}"/>
              </a:ext>
            </a:extLst>
          </p:cNvPr>
          <p:cNvSpPr/>
          <p:nvPr/>
        </p:nvSpPr>
        <p:spPr>
          <a:xfrm rot="10800000">
            <a:off x="3627793" y="2293033"/>
            <a:ext cx="872197" cy="1383807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6AE598C-6606-40B7-87C0-BD54DD43D7AC}"/>
              </a:ext>
            </a:extLst>
          </p:cNvPr>
          <p:cNvSpPr/>
          <p:nvPr/>
        </p:nvSpPr>
        <p:spPr>
          <a:xfrm>
            <a:off x="7329266" y="2487903"/>
            <a:ext cx="3516922" cy="289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endParaRPr lang="es-ES" sz="2200" b="1" dirty="0"/>
          </a:p>
          <a:p>
            <a:pPr algn="ctr"/>
            <a:r>
              <a:rPr lang="es-ES" sz="2200" b="1" dirty="0"/>
              <a:t>APLICACIÓN CEP</a:t>
            </a:r>
          </a:p>
          <a:p>
            <a:pPr algn="ctr"/>
            <a:r>
              <a:rPr lang="es-ES" sz="2200" b="1" dirty="0"/>
              <a:t>[Patrones]</a:t>
            </a:r>
          </a:p>
        </p:txBody>
      </p:sp>
      <p:pic>
        <p:nvPicPr>
          <p:cNvPr id="1026" name="Picture 2" descr="Resultado de imagen de tuerca png">
            <a:extLst>
              <a:ext uri="{FF2B5EF4-FFF2-40B4-BE49-F238E27FC236}">
                <a16:creationId xmlns:a16="http://schemas.microsoft.com/office/drawing/2014/main" id="{74C764BC-A70F-493B-984F-491C72A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2" y="3137331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D20A0B6-EC28-44D2-BD05-6DEFDBDD910E}"/>
              </a:ext>
            </a:extLst>
          </p:cNvPr>
          <p:cNvSpPr/>
          <p:nvPr/>
        </p:nvSpPr>
        <p:spPr>
          <a:xfrm rot="10800000">
            <a:off x="8666869" y="1444546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0A241C-0473-440B-A17C-A95C51CC5FE5}"/>
              </a:ext>
            </a:extLst>
          </p:cNvPr>
          <p:cNvSpPr txBox="1"/>
          <p:nvPr/>
        </p:nvSpPr>
        <p:spPr>
          <a:xfrm>
            <a:off x="7582489" y="726731"/>
            <a:ext cx="311715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ALERTA. PARADA DE AERO PELIGRO CAÍDA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D94609-D9FE-4F00-A93E-637AB2A23E3F}"/>
              </a:ext>
            </a:extLst>
          </p:cNvPr>
          <p:cNvSpPr txBox="1"/>
          <p:nvPr/>
        </p:nvSpPr>
        <p:spPr>
          <a:xfrm>
            <a:off x="3905432" y="1734363"/>
            <a:ext cx="240557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Alertas predictivas</a:t>
            </a:r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0B3E69C-EED7-49C1-8F2B-A40A8592BD44}"/>
              </a:ext>
            </a:extLst>
          </p:cNvPr>
          <p:cNvSpPr/>
          <p:nvPr/>
        </p:nvSpPr>
        <p:spPr>
          <a:xfrm rot="3698463">
            <a:off x="6505940" y="1011585"/>
            <a:ext cx="872197" cy="107113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64C0A78-EEAB-42B2-BC0F-1D2486C584E9}"/>
              </a:ext>
            </a:extLst>
          </p:cNvPr>
          <p:cNvSpPr/>
          <p:nvPr/>
        </p:nvSpPr>
        <p:spPr>
          <a:xfrm rot="13951412">
            <a:off x="6686280" y="4243535"/>
            <a:ext cx="872197" cy="1621301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1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2FFCCA6-5972-4286-8A14-5E0CF3E9B290}"/>
              </a:ext>
            </a:extLst>
          </p:cNvPr>
          <p:cNvCxnSpPr/>
          <p:nvPr/>
        </p:nvCxnSpPr>
        <p:spPr>
          <a:xfrm>
            <a:off x="3165231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59383B-8976-41CA-BEEC-2DC6BD4A502F}"/>
              </a:ext>
            </a:extLst>
          </p:cNvPr>
          <p:cNvCxnSpPr/>
          <p:nvPr/>
        </p:nvCxnSpPr>
        <p:spPr>
          <a:xfrm>
            <a:off x="234696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E1DB69-CBFC-4C16-989C-9BCFD08D0DFB}"/>
              </a:ext>
            </a:extLst>
          </p:cNvPr>
          <p:cNvCxnSpPr/>
          <p:nvPr/>
        </p:nvCxnSpPr>
        <p:spPr>
          <a:xfrm>
            <a:off x="3906130" y="844062"/>
            <a:ext cx="0" cy="258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12205013-C6DD-4825-8212-3C35F8ACE3EE}"/>
              </a:ext>
            </a:extLst>
          </p:cNvPr>
          <p:cNvSpPr/>
          <p:nvPr/>
        </p:nvSpPr>
        <p:spPr>
          <a:xfrm>
            <a:off x="3155853" y="1642403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46A0E029-534F-42EA-BD5D-973C74A69274}"/>
              </a:ext>
            </a:extLst>
          </p:cNvPr>
          <p:cNvSpPr/>
          <p:nvPr/>
        </p:nvSpPr>
        <p:spPr>
          <a:xfrm>
            <a:off x="3896751" y="1049215"/>
            <a:ext cx="3305906" cy="3573194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3C0FE9C6-6849-490E-A97C-8F47967A05E0}"/>
              </a:ext>
            </a:extLst>
          </p:cNvPr>
          <p:cNvSpPr/>
          <p:nvPr/>
        </p:nvSpPr>
        <p:spPr>
          <a:xfrm>
            <a:off x="4979965" y="456027"/>
            <a:ext cx="3193354" cy="6521548"/>
          </a:xfrm>
          <a:prstGeom prst="arc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5E6CA-BE0C-4A43-AC49-FC28E28E3BE9}"/>
              </a:ext>
            </a:extLst>
          </p:cNvPr>
          <p:cNvSpPr/>
          <p:nvPr/>
        </p:nvSpPr>
        <p:spPr>
          <a:xfrm>
            <a:off x="2227387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F70B37E-8D65-48B9-8CDD-BE5603CB5A51}"/>
              </a:ext>
            </a:extLst>
          </p:cNvPr>
          <p:cNvSpPr/>
          <p:nvPr/>
        </p:nvSpPr>
        <p:spPr>
          <a:xfrm>
            <a:off x="2230911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D268A60-F0C7-4C75-A132-244B9F9473D6}"/>
              </a:ext>
            </a:extLst>
          </p:cNvPr>
          <p:cNvSpPr/>
          <p:nvPr/>
        </p:nvSpPr>
        <p:spPr>
          <a:xfrm>
            <a:off x="2227387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7DF6AD-817D-450A-8E49-289A24A4DF3E}"/>
              </a:ext>
            </a:extLst>
          </p:cNvPr>
          <p:cNvSpPr/>
          <p:nvPr/>
        </p:nvSpPr>
        <p:spPr>
          <a:xfrm>
            <a:off x="2225050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563D03-891F-439F-BC7C-04FF6C6EA1C3}"/>
              </a:ext>
            </a:extLst>
          </p:cNvPr>
          <p:cNvSpPr/>
          <p:nvPr/>
        </p:nvSpPr>
        <p:spPr>
          <a:xfrm>
            <a:off x="304565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BE1577A-E5DE-49F6-AD14-99F76FD46DA5}"/>
              </a:ext>
            </a:extLst>
          </p:cNvPr>
          <p:cNvSpPr/>
          <p:nvPr/>
        </p:nvSpPr>
        <p:spPr>
          <a:xfrm>
            <a:off x="3049182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38EC79F-E7B5-4DCF-BB14-BED6E2819CF9}"/>
              </a:ext>
            </a:extLst>
          </p:cNvPr>
          <p:cNvSpPr/>
          <p:nvPr/>
        </p:nvSpPr>
        <p:spPr>
          <a:xfrm>
            <a:off x="3045658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8A8B01-EDF6-4A9F-A3EC-158CA0488F8A}"/>
              </a:ext>
            </a:extLst>
          </p:cNvPr>
          <p:cNvSpPr/>
          <p:nvPr/>
        </p:nvSpPr>
        <p:spPr>
          <a:xfrm>
            <a:off x="3043321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4EFF470-F468-430E-AA14-EF455C81CB18}"/>
              </a:ext>
            </a:extLst>
          </p:cNvPr>
          <p:cNvSpPr/>
          <p:nvPr/>
        </p:nvSpPr>
        <p:spPr>
          <a:xfrm>
            <a:off x="3778935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2A2CF4-3978-426F-9C46-5683981AD75F}"/>
              </a:ext>
            </a:extLst>
          </p:cNvPr>
          <p:cNvSpPr/>
          <p:nvPr/>
        </p:nvSpPr>
        <p:spPr>
          <a:xfrm>
            <a:off x="3782459" y="164240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83A0BE1-BDB6-448F-A3A4-1510A0C3DD98}"/>
              </a:ext>
            </a:extLst>
          </p:cNvPr>
          <p:cNvSpPr/>
          <p:nvPr/>
        </p:nvSpPr>
        <p:spPr>
          <a:xfrm>
            <a:off x="3778935" y="223559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3FFADF-D9EB-4E64-AA99-C0EB229A2174}"/>
              </a:ext>
            </a:extLst>
          </p:cNvPr>
          <p:cNvSpPr/>
          <p:nvPr/>
        </p:nvSpPr>
        <p:spPr>
          <a:xfrm>
            <a:off x="3776598" y="2835812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61E1E7C-3A10-4E02-85A5-449B615C0F4F}"/>
              </a:ext>
            </a:extLst>
          </p:cNvPr>
          <p:cNvSpPr/>
          <p:nvPr/>
        </p:nvSpPr>
        <p:spPr>
          <a:xfrm>
            <a:off x="5077465" y="1548423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2E6F038-12A7-4579-A923-D2795BF5EBE1}"/>
              </a:ext>
            </a:extLst>
          </p:cNvPr>
          <p:cNvSpPr/>
          <p:nvPr/>
        </p:nvSpPr>
        <p:spPr>
          <a:xfrm>
            <a:off x="5850996" y="202105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51016C5-0D6E-4805-8EBB-81446FBE08A7}"/>
              </a:ext>
            </a:extLst>
          </p:cNvPr>
          <p:cNvSpPr/>
          <p:nvPr/>
        </p:nvSpPr>
        <p:spPr>
          <a:xfrm>
            <a:off x="6245665" y="2838937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515491-C142-4777-A188-D4A5C40DA994}"/>
              </a:ext>
            </a:extLst>
          </p:cNvPr>
          <p:cNvSpPr/>
          <p:nvPr/>
        </p:nvSpPr>
        <p:spPr>
          <a:xfrm>
            <a:off x="7018318" y="2235590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5191F56-6F48-439F-A933-DA268C5ADC2A}"/>
              </a:ext>
            </a:extLst>
          </p:cNvPr>
          <p:cNvSpPr/>
          <p:nvPr/>
        </p:nvSpPr>
        <p:spPr>
          <a:xfrm>
            <a:off x="6084868" y="104921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CB8C60-605A-4CF2-9285-759086C50DD5}"/>
              </a:ext>
            </a:extLst>
          </p:cNvPr>
          <p:cNvSpPr/>
          <p:nvPr/>
        </p:nvSpPr>
        <p:spPr>
          <a:xfrm>
            <a:off x="7083084" y="600221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E07C6E2-D559-4428-9283-2DBD8200583B}"/>
              </a:ext>
            </a:extLst>
          </p:cNvPr>
          <p:cNvSpPr/>
          <p:nvPr/>
        </p:nvSpPr>
        <p:spPr>
          <a:xfrm>
            <a:off x="7609459" y="1317478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0E07A85-6535-41DF-8F3F-DF4F5DC0B788}"/>
              </a:ext>
            </a:extLst>
          </p:cNvPr>
          <p:cNvSpPr/>
          <p:nvPr/>
        </p:nvSpPr>
        <p:spPr>
          <a:xfrm>
            <a:off x="7904875" y="2235589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997353D-B0AC-4348-8126-324B28DE9D28}"/>
              </a:ext>
            </a:extLst>
          </p:cNvPr>
          <p:cNvSpPr/>
          <p:nvPr/>
        </p:nvSpPr>
        <p:spPr>
          <a:xfrm>
            <a:off x="8053746" y="3198055"/>
            <a:ext cx="239146" cy="23094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C95342-6294-435B-8658-045AA198BA83}"/>
              </a:ext>
            </a:extLst>
          </p:cNvPr>
          <p:cNvSpPr txBox="1"/>
          <p:nvPr/>
        </p:nvSpPr>
        <p:spPr>
          <a:xfrm>
            <a:off x="1937089" y="3393748"/>
            <a:ext cx="241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poco común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B203FF8-09C1-49AF-A601-E6C71F2818D2}"/>
              </a:ext>
            </a:extLst>
          </p:cNvPr>
          <p:cNvSpPr txBox="1"/>
          <p:nvPr/>
        </p:nvSpPr>
        <p:spPr>
          <a:xfrm>
            <a:off x="5829922" y="3501627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Formación común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340FAC3-D086-461A-A42C-5520A352AFA3}"/>
              </a:ext>
            </a:extLst>
          </p:cNvPr>
          <p:cNvCxnSpPr/>
          <p:nvPr/>
        </p:nvCxnSpPr>
        <p:spPr>
          <a:xfrm flipV="1">
            <a:off x="4953818" y="2589628"/>
            <a:ext cx="876104" cy="6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7C7EE75-082B-450B-A91A-B8F252BA45D5}"/>
              </a:ext>
            </a:extLst>
          </p:cNvPr>
          <p:cNvCxnSpPr/>
          <p:nvPr/>
        </p:nvCxnSpPr>
        <p:spPr>
          <a:xfrm>
            <a:off x="1016000" y="2351061"/>
            <a:ext cx="921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B1DEC5B-1E6A-4276-A2A8-AD1894597D35}"/>
              </a:ext>
            </a:extLst>
          </p:cNvPr>
          <p:cNvCxnSpPr>
            <a:cxnSpLocks/>
          </p:cNvCxnSpPr>
          <p:nvPr/>
        </p:nvCxnSpPr>
        <p:spPr>
          <a:xfrm flipV="1">
            <a:off x="4898720" y="2555575"/>
            <a:ext cx="1016751" cy="723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9A8734-D002-4974-8911-589A5B63376F}"/>
              </a:ext>
            </a:extLst>
          </p:cNvPr>
          <p:cNvSpPr txBox="1"/>
          <p:nvPr/>
        </p:nvSpPr>
        <p:spPr>
          <a:xfrm>
            <a:off x="1010947" y="1951864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20C08A9-C1DE-4B5B-9DFF-8E5D0F2B5FF8}"/>
              </a:ext>
            </a:extLst>
          </p:cNvPr>
          <p:cNvSpPr txBox="1"/>
          <p:nvPr/>
        </p:nvSpPr>
        <p:spPr>
          <a:xfrm>
            <a:off x="4744743" y="2466480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Viento</a:t>
            </a:r>
          </a:p>
        </p:txBody>
      </p:sp>
    </p:spTree>
    <p:extLst>
      <p:ext uri="{BB962C8B-B14F-4D97-AF65-F5344CB8AC3E}">
        <p14:creationId xmlns:p14="http://schemas.microsoft.com/office/powerpoint/2010/main" val="15676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usuario">
            <a:extLst>
              <a:ext uri="{FF2B5EF4-FFF2-40B4-BE49-F238E27FC236}">
                <a16:creationId xmlns:a16="http://schemas.microsoft.com/office/drawing/2014/main" id="{89791D83-D7E7-4F39-A8E2-136066A2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82" y="3370878"/>
            <a:ext cx="1443087" cy="22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suario">
            <a:extLst>
              <a:ext uri="{FF2B5EF4-FFF2-40B4-BE49-F238E27FC236}">
                <a16:creationId xmlns:a16="http://schemas.microsoft.com/office/drawing/2014/main" id="{C91F132C-F1CB-4A98-93FE-AF90979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32" y="3266267"/>
            <a:ext cx="2324745" cy="232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justes">
            <a:extLst>
              <a:ext uri="{FF2B5EF4-FFF2-40B4-BE49-F238E27FC236}">
                <a16:creationId xmlns:a16="http://schemas.microsoft.com/office/drawing/2014/main" id="{0BA96AC7-1328-436E-8668-E5973C6F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3610457"/>
            <a:ext cx="1636363" cy="16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F9774D5-4FD6-4212-8952-92736A3C0116}"/>
              </a:ext>
            </a:extLst>
          </p:cNvPr>
          <p:cNvSpPr/>
          <p:nvPr/>
        </p:nvSpPr>
        <p:spPr>
          <a:xfrm>
            <a:off x="5242487" y="782666"/>
            <a:ext cx="1968284" cy="2483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Alta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Baja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perfil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Mostrar compras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Cerrar sesión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Log off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Etc.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72CC6D-8034-4ECD-8F3B-6AD015DBA22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10771" y="2024467"/>
            <a:ext cx="1030706" cy="1404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AC1524-D615-47D7-BE6A-10875B2010A7}"/>
              </a:ext>
            </a:extLst>
          </p:cNvPr>
          <p:cNvSpPr txBox="1"/>
          <p:nvPr/>
        </p:nvSpPr>
        <p:spPr>
          <a:xfrm>
            <a:off x="7695232" y="2326965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publish(servicio)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972AB23-E531-47BE-AAE0-1AD13FC27A98}"/>
              </a:ext>
            </a:extLst>
          </p:cNvPr>
          <p:cNvCxnSpPr>
            <a:cxnSpLocks/>
            <a:stCxn id="1026" idx="0"/>
            <a:endCxn id="4" idx="1"/>
          </p:cNvCxnSpPr>
          <p:nvPr/>
        </p:nvCxnSpPr>
        <p:spPr>
          <a:xfrm flipV="1">
            <a:off x="3843226" y="2024467"/>
            <a:ext cx="1399261" cy="1346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6B868D-BCDF-4FA7-8A90-751E77E3BA70}"/>
              </a:ext>
            </a:extLst>
          </p:cNvPr>
          <p:cNvSpPr txBox="1"/>
          <p:nvPr/>
        </p:nvSpPr>
        <p:spPr>
          <a:xfrm>
            <a:off x="3115901" y="2142299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suscribe(myID)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68E0206-2A42-4FE3-8CCF-AFF819F4F7DD}"/>
              </a:ext>
            </a:extLst>
          </p:cNvPr>
          <p:cNvSpPr/>
          <p:nvPr/>
        </p:nvSpPr>
        <p:spPr>
          <a:xfrm>
            <a:off x="4973675" y="3771319"/>
            <a:ext cx="2244650" cy="7096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CDB3B1B-35D2-4B3C-A472-0707D8F5C590}"/>
              </a:ext>
            </a:extLst>
          </p:cNvPr>
          <p:cNvSpPr/>
          <p:nvPr/>
        </p:nvSpPr>
        <p:spPr>
          <a:xfrm rot="10800000">
            <a:off x="4908959" y="4612679"/>
            <a:ext cx="2244650" cy="70962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3DDE18-200C-4DF8-8148-0F0AE9FF625A}"/>
              </a:ext>
            </a:extLst>
          </p:cNvPr>
          <p:cNvSpPr txBox="1"/>
          <p:nvPr/>
        </p:nvSpPr>
        <p:spPr>
          <a:xfrm>
            <a:off x="5339799" y="3520786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Peticion (alta)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790C641-7A5F-4C44-8F18-16D2E84ECB43}"/>
              </a:ext>
            </a:extLst>
          </p:cNvPr>
          <p:cNvSpPr txBox="1"/>
          <p:nvPr/>
        </p:nvSpPr>
        <p:spPr>
          <a:xfrm>
            <a:off x="5471886" y="443965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Return alta</a:t>
            </a:r>
          </a:p>
        </p:txBody>
      </p:sp>
    </p:spTree>
    <p:extLst>
      <p:ext uri="{BB962C8B-B14F-4D97-AF65-F5344CB8AC3E}">
        <p14:creationId xmlns:p14="http://schemas.microsoft.com/office/powerpoint/2010/main" val="3259858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204</Words>
  <Application>Microsoft Office PowerPoint</Application>
  <PresentationFormat>Panorámica</PresentationFormat>
  <Paragraphs>90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Brazález</dc:creator>
  <cp:lastModifiedBy>Enrique Brazález</cp:lastModifiedBy>
  <cp:revision>14</cp:revision>
  <dcterms:created xsi:type="dcterms:W3CDTF">2018-01-26T12:02:55Z</dcterms:created>
  <dcterms:modified xsi:type="dcterms:W3CDTF">2018-03-15T13:48:19Z</dcterms:modified>
</cp:coreProperties>
</file>