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1278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7200" b="0" i="0" u="none" strike="noStrike" cap="none" baseline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2500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403860" y="2040695"/>
            <a:chExt cx="914400" cy="1083505"/>
          </a:xfrm>
        </p:grpSpPr>
        <p:sp>
          <p:nvSpPr>
            <p:cNvPr id="6" name="Rectangle 5"/>
            <p:cNvSpPr/>
            <p:nvPr userDrawn="1"/>
          </p:nvSpPr>
          <p:spPr>
            <a:xfrm>
              <a:off x="403860" y="2110740"/>
              <a:ext cx="914400" cy="91440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03860" y="2040695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03860" y="3025140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50"/>
            <a:ext cx="10515600" cy="123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4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6705"/>
            <a:ext cx="5157787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2432"/>
            <a:ext cx="5157787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705"/>
            <a:ext cx="5183188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2432"/>
            <a:ext cx="5183188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"/>
            <a:ext cx="12194328" cy="1447800"/>
            <a:chOff x="0" y="-1898"/>
            <a:chExt cx="12194328" cy="1608425"/>
          </a:xfrm>
        </p:grpSpPr>
        <p:sp>
          <p:nvSpPr>
            <p:cNvPr id="8" name="Shape 131"/>
            <p:cNvSpPr/>
            <p:nvPr userDrawn="1"/>
          </p:nvSpPr>
          <p:spPr>
            <a:xfrm>
              <a:off x="0" y="-1898"/>
              <a:ext cx="12192000" cy="149565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" name="Shape 135"/>
            <p:cNvSpPr/>
            <p:nvPr userDrawn="1"/>
          </p:nvSpPr>
          <p:spPr>
            <a:xfrm>
              <a:off x="2328" y="1393803"/>
              <a:ext cx="12192000" cy="212724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20"/>
            <a:ext cx="10515600" cy="123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722"/>
            <a:ext cx="10515600" cy="482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2387" y="6462482"/>
            <a:ext cx="949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2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2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Shape 236"/>
          <p:cNvPicPr preferRelativeResize="0"/>
          <p:nvPr/>
        </p:nvPicPr>
        <p:blipFill>
          <a:blip r:embed="rId15">
            <a:alphaModFix/>
          </a:blip>
          <a:srcRect/>
          <a:stretch>
            <a:fillRect/>
          </a:stretch>
        </p:blipFill>
        <p:spPr>
          <a:xfrm>
            <a:off x="58253" y="6465580"/>
            <a:ext cx="2116934" cy="362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0" i="0" u="none" strike="noStrike" kern="1200" cap="none" baseline="0">
          <a:solidFill>
            <a:schemeClr val="lt1"/>
          </a:solidFill>
          <a:latin typeface="Arial"/>
          <a:ea typeface="+mj-ea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6456" y="763104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Enunciemos los patrones</a:t>
            </a:r>
            <a:endParaRPr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270" y="3151687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/>
              <a:t>Eolic Event Consumer</a:t>
            </a:r>
          </a:p>
        </p:txBody>
      </p:sp>
      <p:pic>
        <p:nvPicPr>
          <p:cNvPr id="1026" name="Picture 2" descr="Resultado de imagen de aerogenerador png">
            <a:extLst>
              <a:ext uri="{FF2B5EF4-FFF2-40B4-BE49-F238E27FC236}">
                <a16:creationId xmlns:a16="http://schemas.microsoft.com/office/drawing/2014/main" id="{20CFD2B9-CED5-40D4-9D3E-7D0A93415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9" r="-809"/>
          <a:stretch/>
        </p:blipFill>
        <p:spPr bwMode="auto">
          <a:xfrm>
            <a:off x="-310398" y="2332384"/>
            <a:ext cx="5605885" cy="4710354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AA95BB7-1599-4057-84B8-D9CEF8D22C00}"/>
              </a:ext>
            </a:extLst>
          </p:cNvPr>
          <p:cNvSpPr txBox="1">
            <a:spLocks/>
          </p:cNvSpPr>
          <p:nvPr/>
        </p:nvSpPr>
        <p:spPr>
          <a:xfrm>
            <a:off x="8138905" y="6094896"/>
            <a:ext cx="4459357" cy="1381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Enrique Brazález Segovia</a:t>
            </a:r>
          </a:p>
        </p:txBody>
      </p:sp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dirty="0"/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948FA649-D1B5-4EE2-9CC8-4B4B8848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dirty="0"/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02905" y="910083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SB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 panose="020F050202020403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SBT-Powerpoint-Template</Template>
  <TotalTime>44</TotalTime>
  <Words>96</Words>
  <Application>Microsoft Office PowerPoint</Application>
  <PresentationFormat>Panorámica</PresentationFormat>
  <Paragraphs>32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Calibri</vt:lpstr>
      <vt:lpstr>SBT-Powerpoint-Template</vt:lpstr>
      <vt:lpstr>Enunciemos los patrones</vt:lpstr>
      <vt:lpstr>Presentación de PowerPoint</vt:lpstr>
      <vt:lpstr>Add Title Here</vt:lpstr>
      <vt:lpstr>Add Title Here</vt:lpstr>
      <vt:lpstr>Add Title Here</vt:lpstr>
      <vt:lpstr>Presentación de PowerPoint</vt:lpstr>
      <vt:lpstr>Add Title Here</vt:lpstr>
      <vt:lpstr>Add Title Here</vt:lpstr>
      <vt:lpstr>Add Title Here</vt:lpstr>
      <vt:lpstr>Add Title Here</vt:lpstr>
      <vt:lpstr>Add Title Here</vt:lpstr>
      <vt:lpstr>Add Title Here</vt:lpstr>
      <vt:lpstr>Add Title Here</vt:lpstr>
      <vt:lpstr>Add Title Here</vt:lpstr>
      <vt:lpstr>Add Title Here</vt:lpstr>
      <vt:lpstr>Add Title Here</vt:lpstr>
      <vt:lpstr>Add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Enrique Brazález</cp:lastModifiedBy>
  <cp:revision>5</cp:revision>
  <dcterms:created xsi:type="dcterms:W3CDTF">2015-03-05T15:09:26Z</dcterms:created>
  <dcterms:modified xsi:type="dcterms:W3CDTF">2018-01-30T13:53:54Z</dcterms:modified>
</cp:coreProperties>
</file>