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1D0A-C0B8-4928-8D6C-BFFB2872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E52D-CFD1-4BFE-9331-F54BB630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2781-5497-4E25-8862-415C890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0BA5-960A-4586-B6B7-9C35C414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C4CB4-B0A8-4697-8B20-5C1CEC17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B903-81B9-4F43-834B-792A428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4ACBC6-4070-454F-A02A-28FAF7E6D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C052D-0EE7-413A-81E2-7979B45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BD529-4CA0-42AE-B590-61B9A95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AECD8-8936-4057-B464-5BA4B5F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1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C3D1-AF82-4DD2-B8BF-E4036471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1E37C-BDD2-4DFF-8647-193074C7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808FD-7C7B-4193-B6C4-18EE875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A537-3F8F-460F-915E-2822507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9D731-F52A-43D6-969D-B1133C9A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8336-6924-4EBF-AFF2-ADD88B0F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45A3-6BC9-4A2F-8389-41DE6899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2E054-6A77-4793-B05A-D8EC414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0EE5E-F379-4796-9B19-AC7461B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60A1E-B354-4A46-A6EE-686D004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8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F47E-9AEA-40CE-899E-28804E5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533EE-5ABC-416F-8573-8D67A1BA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6F348-1D59-4CDB-AB2A-5487C687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2CD01-6D8A-42C3-8F7F-898A11A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9034F-EC26-465A-B45A-072C5AC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7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345B-B4B3-4E9D-B832-32BD36FF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73043-2F1B-4644-BE71-8BCEB057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489DB-C10B-4C45-8A3E-D51C634C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EFBA1-AC5D-406A-9B28-AC1141C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3545C-67F0-4D58-BCE8-F252E468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17063-E3BA-4461-946F-EA1067C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B515-F35E-4E1C-802C-0F84849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89511-6A66-495A-8642-FB6DE39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4F908-FB59-4884-92F7-E779CA93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3A410F-1EDE-4D41-B255-538BB2F49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B0CCE-BFA8-4110-A389-9D81239C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29408F-9FF1-444E-8303-965D697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3A764-D763-4C83-86FE-3E5A771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6A81C8-C9B5-4594-AABC-175D4B5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2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0ADF-6A42-4D20-A6A4-CE6025A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A25D5-2011-4899-A8CE-36749E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4A9FE-1F06-41AF-9668-05944DE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B79DE4-7D31-4FE3-A408-7321402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9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54268-05CB-41FE-8F1C-5BEDCE6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92C3C-2AD2-420D-8832-A057602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5B940-B28E-430A-875C-3683732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E5033-6331-4A5E-A94C-F418960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FEA15-F7F3-4BA3-BF9A-EB9ABE1C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031FA-17CB-42A2-A79D-7A417C8D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E1096-C3C3-42C8-89B5-D5E0089C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661FB-3938-4E9D-818C-81A4677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C5188-67F4-4DE4-9A77-D9B4E03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55B6-2E30-449B-892D-73C5FD60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1F9AB-6AD2-4171-A41C-148AE74F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43B7B-688B-4AA2-9D85-32995499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463D4-E241-4B23-96E9-F98CE2C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9BB7A-8C15-4271-BBF1-BA5688C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F125D-8980-4C15-B21D-3994943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4AB066-9C5F-40DD-9A5C-C764C2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54585-6AA9-4071-A992-65FA479A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5393-A34B-4B58-A6AC-BA3367D8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CE15-DBFD-4C2D-8258-132D751D944C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C67DA-9924-4DAD-834A-60CB87B0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FBE1F-25FF-4472-AFA0-A89491D3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48F03674-D0DD-499C-8F54-56A5D5AA8490}"/>
              </a:ext>
            </a:extLst>
          </p:cNvPr>
          <p:cNvSpPr/>
          <p:nvPr/>
        </p:nvSpPr>
        <p:spPr>
          <a:xfrm>
            <a:off x="8897809" y="1837406"/>
            <a:ext cx="1913295" cy="12126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Velocidad de viento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D89EB-6E2B-4FA8-91F6-0E415B9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6" y="192335"/>
            <a:ext cx="3043033" cy="1613126"/>
          </a:xfrm>
          <a:prstGeom prst="rect">
            <a:avLst/>
          </a:prstGeom>
        </p:spPr>
      </p:pic>
      <p:sp>
        <p:nvSpPr>
          <p:cNvPr id="11" name="Nube 10">
            <a:extLst>
              <a:ext uri="{FF2B5EF4-FFF2-40B4-BE49-F238E27FC236}">
                <a16:creationId xmlns:a16="http://schemas.microsoft.com/office/drawing/2014/main" id="{12391C26-FB56-4D6B-A6F1-1CFCEFDBBC2F}"/>
              </a:ext>
            </a:extLst>
          </p:cNvPr>
          <p:cNvSpPr/>
          <p:nvPr/>
        </p:nvSpPr>
        <p:spPr>
          <a:xfrm>
            <a:off x="7634212" y="1399856"/>
            <a:ext cx="1544045" cy="108696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Potencia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F50365F3-959D-48BB-B3EA-59107F7D30FB}"/>
              </a:ext>
            </a:extLst>
          </p:cNvPr>
          <p:cNvSpPr/>
          <p:nvPr/>
        </p:nvSpPr>
        <p:spPr>
          <a:xfrm>
            <a:off x="7937409" y="314193"/>
            <a:ext cx="2520156" cy="108696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Volumen de aceite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5214A325-B39E-4BFA-965A-B54F254E6E80}"/>
              </a:ext>
            </a:extLst>
          </p:cNvPr>
          <p:cNvSpPr/>
          <p:nvPr/>
        </p:nvSpPr>
        <p:spPr>
          <a:xfrm>
            <a:off x="5397410" y="1009467"/>
            <a:ext cx="2520156" cy="13809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Temperatura de multiplicadora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31A6562F-BD6F-4A33-8AEE-74D42781970F}"/>
              </a:ext>
            </a:extLst>
          </p:cNvPr>
          <p:cNvSpPr/>
          <p:nvPr/>
        </p:nvSpPr>
        <p:spPr>
          <a:xfrm>
            <a:off x="9757156" y="14125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6ACEB22C-8BD3-41F5-928E-3A3831191A9D}"/>
              </a:ext>
            </a:extLst>
          </p:cNvPr>
          <p:cNvSpPr/>
          <p:nvPr/>
        </p:nvSpPr>
        <p:spPr>
          <a:xfrm>
            <a:off x="8940731" y="168311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B11C683E-E1EF-47F8-B478-CA33A4DA9C6C}"/>
              </a:ext>
            </a:extLst>
          </p:cNvPr>
          <p:cNvSpPr/>
          <p:nvPr/>
        </p:nvSpPr>
        <p:spPr>
          <a:xfrm>
            <a:off x="7921336" y="2367462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23A202C-1EF4-495E-8B8D-1FABA0767FA2}"/>
              </a:ext>
            </a:extLst>
          </p:cNvPr>
          <p:cNvSpPr/>
          <p:nvPr/>
        </p:nvSpPr>
        <p:spPr>
          <a:xfrm>
            <a:off x="7143235" y="23742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B61E80-22A7-4768-A058-35462753F72E}"/>
              </a:ext>
            </a:extLst>
          </p:cNvPr>
          <p:cNvSpPr/>
          <p:nvPr/>
        </p:nvSpPr>
        <p:spPr>
          <a:xfrm>
            <a:off x="7290991" y="632356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64D7CC1-A2A1-40AA-9070-CCDC317F88AF}"/>
              </a:ext>
            </a:extLst>
          </p:cNvPr>
          <p:cNvSpPr/>
          <p:nvPr/>
        </p:nvSpPr>
        <p:spPr>
          <a:xfrm>
            <a:off x="4191221" y="723779"/>
            <a:ext cx="881542" cy="501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377C50-787B-41F0-8582-2173A7C064BA}"/>
              </a:ext>
            </a:extLst>
          </p:cNvPr>
          <p:cNvSpPr/>
          <p:nvPr/>
        </p:nvSpPr>
        <p:spPr>
          <a:xfrm>
            <a:off x="5336747" y="153748"/>
            <a:ext cx="5742578" cy="315024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A169F-308F-46A4-9E85-D8E863195136}"/>
              </a:ext>
            </a:extLst>
          </p:cNvPr>
          <p:cNvSpPr txBox="1"/>
          <p:nvPr/>
        </p:nvSpPr>
        <p:spPr>
          <a:xfrm>
            <a:off x="1991014" y="1809132"/>
            <a:ext cx="124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 de eventos –</a:t>
            </a:r>
          </a:p>
          <a:p>
            <a:pPr algn="ctr"/>
            <a:r>
              <a:rPr lang="es-ES" b="1" dirty="0"/>
              <a:t>Sensores</a:t>
            </a:r>
          </a:p>
        </p:txBody>
      </p:sp>
      <p:pic>
        <p:nvPicPr>
          <p:cNvPr id="1030" name="Picture 6" descr="http://ajuntament.barcelona.cat/hisenda/sites/default/files/carpeta-del-ciutada-barcelona.png">
            <a:extLst>
              <a:ext uri="{FF2B5EF4-FFF2-40B4-BE49-F238E27FC236}">
                <a16:creationId xmlns:a16="http://schemas.microsoft.com/office/drawing/2014/main" id="{4EF20611-169D-4C5D-9A69-A33C2F9B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8" y="3370869"/>
            <a:ext cx="1548796" cy="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EFD3EED-0313-4FC9-86AF-F040A241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82" y="5042868"/>
            <a:ext cx="1847850" cy="3619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611A7CA-ABD8-42A2-96BD-390334BD1856}"/>
              </a:ext>
            </a:extLst>
          </p:cNvPr>
          <p:cNvSpPr/>
          <p:nvPr/>
        </p:nvSpPr>
        <p:spPr>
          <a:xfrm>
            <a:off x="637745" y="2987734"/>
            <a:ext cx="2426525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01A8D0B-8FE0-4F92-B5BC-3C7062E18283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37745" y="4376312"/>
            <a:ext cx="2426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4A56DF-A57E-4380-BD04-A1553ACCE27B}"/>
              </a:ext>
            </a:extLst>
          </p:cNvPr>
          <p:cNvSpPr txBox="1"/>
          <p:nvPr/>
        </p:nvSpPr>
        <p:spPr>
          <a:xfrm>
            <a:off x="1626674" y="3723605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FTP -STP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B99912-5B73-4562-8DF8-CA2C0B2346B1}"/>
              </a:ext>
            </a:extLst>
          </p:cNvPr>
          <p:cNvSpPr txBox="1"/>
          <p:nvPr/>
        </p:nvSpPr>
        <p:spPr>
          <a:xfrm>
            <a:off x="1436734" y="44447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Nube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DC75B4-8B17-4271-9B66-180EBFB6F556}"/>
              </a:ext>
            </a:extLst>
          </p:cNvPr>
          <p:cNvSpPr txBox="1"/>
          <p:nvPr/>
        </p:nvSpPr>
        <p:spPr>
          <a:xfrm>
            <a:off x="696859" y="3021070"/>
            <a:ext cx="986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1911136-0FD5-475D-B9F0-9032B80E676D}"/>
              </a:ext>
            </a:extLst>
          </p:cNvPr>
          <p:cNvSpPr/>
          <p:nvPr/>
        </p:nvSpPr>
        <p:spPr>
          <a:xfrm>
            <a:off x="1579123" y="1991603"/>
            <a:ext cx="468042" cy="840401"/>
          </a:xfrm>
          <a:prstGeom prst="downArrow">
            <a:avLst>
              <a:gd name="adj1" fmla="val 50000"/>
              <a:gd name="adj2" fmla="val 98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6E55EC8-DB25-4F45-972B-DEFB93654BE7}"/>
              </a:ext>
            </a:extLst>
          </p:cNvPr>
          <p:cNvSpPr/>
          <p:nvPr/>
        </p:nvSpPr>
        <p:spPr>
          <a:xfrm>
            <a:off x="3182041" y="3966740"/>
            <a:ext cx="525857" cy="6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5D0BA4-8FA0-4C20-B07E-00D1C15E82F6}"/>
              </a:ext>
            </a:extLst>
          </p:cNvPr>
          <p:cNvSpPr/>
          <p:nvPr/>
        </p:nvSpPr>
        <p:spPr>
          <a:xfrm>
            <a:off x="3740035" y="3442790"/>
            <a:ext cx="4344422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615A2C-7428-4DF7-878B-69A8545C8DCF}"/>
              </a:ext>
            </a:extLst>
          </p:cNvPr>
          <p:cNvSpPr txBox="1"/>
          <p:nvPr/>
        </p:nvSpPr>
        <p:spPr>
          <a:xfrm>
            <a:off x="4841220" y="3454554"/>
            <a:ext cx="22987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Enterprise Service Bus</a:t>
            </a:r>
          </a:p>
          <a:p>
            <a:pPr algn="ctr"/>
            <a:r>
              <a:rPr lang="es-ES" b="1" dirty="0"/>
              <a:t> (ESB)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50A9E9-27D0-4D6F-A3B3-3D32D3A5D9A9}"/>
              </a:ext>
            </a:extLst>
          </p:cNvPr>
          <p:cNvSpPr txBox="1"/>
          <p:nvPr/>
        </p:nvSpPr>
        <p:spPr>
          <a:xfrm>
            <a:off x="3924888" y="4265264"/>
            <a:ext cx="204780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TRANSFORMACIÓN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D8D95F2-CCCA-4878-9E84-23F4379697FE}"/>
              </a:ext>
            </a:extLst>
          </p:cNvPr>
          <p:cNvSpPr/>
          <p:nvPr/>
        </p:nvSpPr>
        <p:spPr>
          <a:xfrm>
            <a:off x="4780897" y="4698440"/>
            <a:ext cx="335785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esultado de imagen de ajustes">
            <a:extLst>
              <a:ext uri="{FF2B5EF4-FFF2-40B4-BE49-F238E27FC236}">
                <a16:creationId xmlns:a16="http://schemas.microsoft.com/office/drawing/2014/main" id="{04973397-19F5-4443-8934-77806591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97" y="510692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2C85E4A-A6D0-4798-9A7F-7AB5A7B5A99F}"/>
              </a:ext>
            </a:extLst>
          </p:cNvPr>
          <p:cNvSpPr txBox="1"/>
          <p:nvPr/>
        </p:nvSpPr>
        <p:spPr>
          <a:xfrm>
            <a:off x="3450697" y="5269142"/>
            <a:ext cx="121898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7CDBA4D-AA30-41CE-8AFC-64FB4076945F}"/>
              </a:ext>
            </a:extLst>
          </p:cNvPr>
          <p:cNvCxnSpPr>
            <a:cxnSpLocks/>
          </p:cNvCxnSpPr>
          <p:nvPr/>
        </p:nvCxnSpPr>
        <p:spPr>
          <a:xfrm>
            <a:off x="3803897" y="4092937"/>
            <a:ext cx="4280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EFFC0986-1EB9-492E-9D5E-72314BAFF347}"/>
              </a:ext>
            </a:extLst>
          </p:cNvPr>
          <p:cNvSpPr/>
          <p:nvPr/>
        </p:nvSpPr>
        <p:spPr>
          <a:xfrm rot="14922826">
            <a:off x="3612803" y="5523048"/>
            <a:ext cx="461314" cy="1133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72C8C837-CE6B-40D5-BF48-21A9A5CD87AA}"/>
              </a:ext>
            </a:extLst>
          </p:cNvPr>
          <p:cNvSpPr/>
          <p:nvPr/>
        </p:nvSpPr>
        <p:spPr>
          <a:xfrm>
            <a:off x="1436734" y="5965472"/>
            <a:ext cx="1730961" cy="77091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Patrones (EPL)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C410363C-C361-44C3-9414-383BE9C12C6F}"/>
              </a:ext>
            </a:extLst>
          </p:cNvPr>
          <p:cNvSpPr/>
          <p:nvPr/>
        </p:nvSpPr>
        <p:spPr>
          <a:xfrm rot="14128177">
            <a:off x="5714542" y="4719550"/>
            <a:ext cx="283145" cy="71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6E3AEB-8BC0-4523-9C49-F6827AB662F2}"/>
              </a:ext>
            </a:extLst>
          </p:cNvPr>
          <p:cNvSpPr txBox="1"/>
          <p:nvPr/>
        </p:nvSpPr>
        <p:spPr>
          <a:xfrm>
            <a:off x="6094500" y="4335666"/>
            <a:ext cx="17724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Evento complejo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B69227B-12FA-4878-89F1-3D72E2A75463}"/>
              </a:ext>
            </a:extLst>
          </p:cNvPr>
          <p:cNvSpPr txBox="1"/>
          <p:nvPr/>
        </p:nvSpPr>
        <p:spPr>
          <a:xfrm>
            <a:off x="3070301" y="3585549"/>
            <a:ext cx="7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ADEC6D-F18F-4CAA-BA8E-7E80ED0A1A88}"/>
              </a:ext>
            </a:extLst>
          </p:cNvPr>
          <p:cNvSpPr txBox="1"/>
          <p:nvPr/>
        </p:nvSpPr>
        <p:spPr>
          <a:xfrm>
            <a:off x="6372969" y="5371813"/>
            <a:ext cx="117692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Toma de </a:t>
            </a:r>
          </a:p>
          <a:p>
            <a:pPr algn="ctr"/>
            <a:r>
              <a:rPr lang="es-ES" b="1" dirty="0"/>
              <a:t>decisiones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B219606-A4B9-440E-ABC6-BB9B833B1CF1}"/>
              </a:ext>
            </a:extLst>
          </p:cNvPr>
          <p:cNvSpPr/>
          <p:nvPr/>
        </p:nvSpPr>
        <p:spPr>
          <a:xfrm>
            <a:off x="6798155" y="4790905"/>
            <a:ext cx="326552" cy="49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3C4B0237-CC86-4219-9911-4D624A47E218}"/>
              </a:ext>
            </a:extLst>
          </p:cNvPr>
          <p:cNvSpPr/>
          <p:nvPr/>
        </p:nvSpPr>
        <p:spPr>
          <a:xfrm rot="14128177" flipH="1">
            <a:off x="7753972" y="4871918"/>
            <a:ext cx="542749" cy="765225"/>
          </a:xfrm>
          <a:prstGeom prst="downArrow">
            <a:avLst>
              <a:gd name="adj1" fmla="val 50000"/>
              <a:gd name="adj2" fmla="val 5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58E745B-6311-4B26-8F3E-CEBE1B7E1FEA}"/>
              </a:ext>
            </a:extLst>
          </p:cNvPr>
          <p:cNvSpPr txBox="1"/>
          <p:nvPr/>
        </p:nvSpPr>
        <p:spPr>
          <a:xfrm>
            <a:off x="9149368" y="5534056"/>
            <a:ext cx="170939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ACCIÓN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9B6BB085-8D66-4F7F-8A08-B1AB140E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03" y="3413591"/>
            <a:ext cx="3025067" cy="17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8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Brazález</dc:creator>
  <cp:lastModifiedBy>Enrique Brazález</cp:lastModifiedBy>
  <cp:revision>6</cp:revision>
  <dcterms:created xsi:type="dcterms:W3CDTF">2018-01-26T12:02:55Z</dcterms:created>
  <dcterms:modified xsi:type="dcterms:W3CDTF">2018-01-26T13:55:14Z</dcterms:modified>
</cp:coreProperties>
</file>