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4.27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60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slide" Target="slides/slide1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png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/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/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/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heme" Target="../theme/theme1.xml" /><Relationship Id="rId15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/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 dirty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/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/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Enunciado de patrones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/>
          <a:effectLst>
            <a:glow>
              <a:schemeClr val="tx1">
                <a:alpha val="20000"/>
              </a:schemeClr>
            </a:glow>
            <a:outerShdw blurRad="381000" dir="5400000" dist="2667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/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24</TotalTime>
  <Application>Microsoft Office PowerPoint</Application>
  <PresentationFormat>Widescreen</PresentationFormat>
  <Slides>1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Microsoft account</cp:lastModifiedBy>
  <cp:revision>3</cp:revision>
  <dcterms:created xsi:type="dcterms:W3CDTF">2015-03-05T15:09:26.0000000Z</dcterms:created>
  <dcterms:modified xsi:type="dcterms:W3CDTF">2016-01-14T19:21:40.0000000Z</dcterms:modified>
</cp:coreProperties>
</file>