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1D0A-C0B8-4928-8D6C-BFFB28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E52D-CFD1-4BFE-9331-F54BB630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2781-5497-4E25-8862-415C890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0BA5-960A-4586-B6B7-9C35C414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C4CB4-B0A8-4697-8B20-5C1CEC17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B903-81B9-4F43-834B-792A428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ACBC6-4070-454F-A02A-28FAF7E6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C052D-0EE7-413A-81E2-7979B45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BD529-4CA0-42AE-B590-61B9A95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ECD8-8936-4057-B464-5BA4B5F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C3D1-AF82-4DD2-B8BF-E403647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1E37C-BDD2-4DFF-8647-193074C7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808FD-7C7B-4193-B6C4-18EE875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A537-3F8F-460F-915E-2822507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D731-F52A-43D6-969D-B1133C9A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8336-6924-4EBF-AFF2-ADD88B0F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45A3-6BC9-4A2F-8389-41DE689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2E054-6A77-4793-B05A-D8EC41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0EE5E-F379-4796-9B19-AC7461B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60A1E-B354-4A46-A6EE-686D004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8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F47E-9AEA-40CE-899E-28804E5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533EE-5ABC-416F-8573-8D67A1BA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6F348-1D59-4CDB-AB2A-5487C687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CD01-6D8A-42C3-8F7F-898A11A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034F-EC26-465A-B45A-072C5AC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7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345B-B4B3-4E9D-B832-32BD36F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73043-2F1B-4644-BE71-8BCEB057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489DB-C10B-4C45-8A3E-D51C634C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EFBA1-AC5D-406A-9B28-AC1141C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3545C-67F0-4D58-BCE8-F252E468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7063-E3BA-4461-946F-EA1067C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B515-F35E-4E1C-802C-0F84849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89511-6A66-495A-8642-FB6DE39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4F908-FB59-4884-92F7-E779CA93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3A410F-1EDE-4D41-B255-538BB2F49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B0CCE-BFA8-4110-A389-9D81239C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29408F-9FF1-444E-8303-965D697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A764-D763-4C83-86FE-3E5A771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A81C8-C9B5-4594-AABC-175D4B5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ADF-6A42-4D20-A6A4-CE6025A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A25D5-2011-4899-A8CE-36749E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4A9FE-1F06-41AF-9668-05944DE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79DE4-7D31-4FE3-A408-7321402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54268-05CB-41FE-8F1C-5BEDCE6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92C3C-2AD2-420D-8832-A057602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5B940-B28E-430A-875C-3683732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E5033-6331-4A5E-A94C-F418960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EA15-F7F3-4BA3-BF9A-EB9ABE1C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031FA-17CB-42A2-A79D-7A417C8D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E1096-C3C3-42C8-89B5-D5E0089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661FB-3938-4E9D-818C-81A4677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C5188-67F4-4DE4-9A77-D9B4E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55B6-2E30-449B-892D-73C5FD60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1F9AB-6AD2-4171-A41C-148AE74F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B7B-688B-4AA2-9D85-3299549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463D4-E241-4B23-96E9-F98CE2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9BB7A-8C15-4271-BBF1-BA5688C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F125D-8980-4C15-B21D-3994943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AB066-9C5F-40DD-9A5C-C764C2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54585-6AA9-4071-A992-65FA479A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5393-A34B-4B58-A6AC-BA3367D8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CE15-DBFD-4C2D-8258-132D751D944C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C67DA-9924-4DAD-834A-60CB87B0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FBE1F-25FF-4472-AFA0-A89491D3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97809" y="1837406"/>
            <a:ext cx="191329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634212" y="1399856"/>
            <a:ext cx="154404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397410" y="1009467"/>
            <a:ext cx="25201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124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2" y="5042868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1436734" y="44447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442790"/>
            <a:ext cx="4344422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841220" y="3454554"/>
            <a:ext cx="2298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924888" y="4265264"/>
            <a:ext cx="204780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450697" y="5269142"/>
            <a:ext cx="121898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17724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8" y="5534056"/>
            <a:ext cx="170939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6E55FD-8400-4758-9EE6-A914F53B1786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382062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65B505-D23F-48EC-B7A1-4F47E9A2D7B3}"/>
              </a:ext>
            </a:extLst>
          </p:cNvPr>
          <p:cNvCxnSpPr>
            <a:cxnSpLocks/>
          </p:cNvCxnSpPr>
          <p:nvPr/>
        </p:nvCxnSpPr>
        <p:spPr>
          <a:xfrm flipV="1">
            <a:off x="4633375" y="2570873"/>
            <a:ext cx="2344200" cy="1621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A438DC-E20D-4F4A-B5FA-1505920D5659}"/>
              </a:ext>
            </a:extLst>
          </p:cNvPr>
          <p:cNvCxnSpPr>
            <a:cxnSpLocks/>
          </p:cNvCxnSpPr>
          <p:nvPr/>
        </p:nvCxnSpPr>
        <p:spPr>
          <a:xfrm>
            <a:off x="4822165" y="886265"/>
            <a:ext cx="2155410" cy="610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EB2A204-A959-4D46-BEEA-2D5C86F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20919"/>
              </p:ext>
            </p:extLst>
          </p:nvPr>
        </p:nvGraphicFramePr>
        <p:xfrm>
          <a:off x="7068305" y="254113"/>
          <a:ext cx="4481268" cy="269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56">
                  <a:extLst>
                    <a:ext uri="{9D8B030D-6E8A-4147-A177-3AD203B41FA5}">
                      <a16:colId xmlns:a16="http://schemas.microsoft.com/office/drawing/2014/main" val="617596925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1153038374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3378057824"/>
                    </a:ext>
                  </a:extLst>
                </a:gridCol>
              </a:tblGrid>
              <a:tr h="72586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Ingeboards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Traducción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IDSCADA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764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749874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65495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222222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401288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95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20662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123548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69761"/>
                  </a:ext>
                </a:extLst>
              </a:tr>
            </a:tbl>
          </a:graphicData>
        </a:graphic>
      </p:graphicFrame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6" y="2055542"/>
            <a:ext cx="872197" cy="162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A4CAEC-83E6-49BD-8A63-9018C9A46C89}"/>
              </a:ext>
            </a:extLst>
          </p:cNvPr>
          <p:cNvSpPr txBox="1"/>
          <p:nvPr/>
        </p:nvSpPr>
        <p:spPr>
          <a:xfrm>
            <a:off x="4269511" y="2157495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base a SCADA mostramos Ingeboards datos correctivos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DD37B1-7EAD-4FC4-938C-0C0DCFA95659}"/>
              </a:ext>
            </a:extLst>
          </p:cNvPr>
          <p:cNvSpPr txBox="1"/>
          <p:nvPr/>
        </p:nvSpPr>
        <p:spPr>
          <a:xfrm>
            <a:off x="8850886" y="5950401"/>
            <a:ext cx="2698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Activos = Aerogeneradores</a:t>
            </a:r>
          </a:p>
        </p:txBody>
      </p:sp>
    </p:spTree>
    <p:extLst>
      <p:ext uri="{BB962C8B-B14F-4D97-AF65-F5344CB8AC3E}">
        <p14:creationId xmlns:p14="http://schemas.microsoft.com/office/powerpoint/2010/main" val="1714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82145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7875CD-E960-49C2-A243-DE350165712D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701977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AB252E-C0CD-42DA-A317-9ED2F21953BB}"/>
              </a:ext>
            </a:extLst>
          </p:cNvPr>
          <p:cNvCxnSpPr>
            <a:cxnSpLocks/>
          </p:cNvCxnSpPr>
          <p:nvPr/>
        </p:nvCxnSpPr>
        <p:spPr>
          <a:xfrm>
            <a:off x="7001020" y="0"/>
            <a:ext cx="0" cy="696350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3" y="2293033"/>
            <a:ext cx="872197" cy="1383807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AE598C-6606-40B7-87C0-BD54DD43D7AC}"/>
              </a:ext>
            </a:extLst>
          </p:cNvPr>
          <p:cNvSpPr/>
          <p:nvPr/>
        </p:nvSpPr>
        <p:spPr>
          <a:xfrm>
            <a:off x="7329266" y="2487903"/>
            <a:ext cx="3516922" cy="28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r>
              <a:rPr lang="es-ES" sz="2200" b="1" dirty="0"/>
              <a:t>APLICACIÓN CEP</a:t>
            </a:r>
          </a:p>
          <a:p>
            <a:pPr algn="ctr"/>
            <a:r>
              <a:rPr lang="es-ES" sz="2200" b="1" dirty="0"/>
              <a:t>[Patrones]</a:t>
            </a:r>
          </a:p>
        </p:txBody>
      </p:sp>
      <p:pic>
        <p:nvPicPr>
          <p:cNvPr id="1026" name="Picture 2" descr="Resultado de imagen de tuerca png">
            <a:extLst>
              <a:ext uri="{FF2B5EF4-FFF2-40B4-BE49-F238E27FC236}">
                <a16:creationId xmlns:a16="http://schemas.microsoft.com/office/drawing/2014/main" id="{74C764BC-A70F-493B-984F-491C72A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2" y="3137331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D20A0B6-EC28-44D2-BD05-6DEFDBDD910E}"/>
              </a:ext>
            </a:extLst>
          </p:cNvPr>
          <p:cNvSpPr/>
          <p:nvPr/>
        </p:nvSpPr>
        <p:spPr>
          <a:xfrm rot="10800000">
            <a:off x="8666869" y="1444546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0A241C-0473-440B-A17C-A95C51CC5FE5}"/>
              </a:ext>
            </a:extLst>
          </p:cNvPr>
          <p:cNvSpPr txBox="1"/>
          <p:nvPr/>
        </p:nvSpPr>
        <p:spPr>
          <a:xfrm>
            <a:off x="7582489" y="726731"/>
            <a:ext cx="3117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ALERTA. PARADA DE AERO PELIGRO CAÍDA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D94609-D9FE-4F00-A93E-637AB2A23E3F}"/>
              </a:ext>
            </a:extLst>
          </p:cNvPr>
          <p:cNvSpPr txBox="1"/>
          <p:nvPr/>
        </p:nvSpPr>
        <p:spPr>
          <a:xfrm>
            <a:off x="3905432" y="1734363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0B3E69C-EED7-49C1-8F2B-A40A8592BD44}"/>
              </a:ext>
            </a:extLst>
          </p:cNvPr>
          <p:cNvSpPr/>
          <p:nvPr/>
        </p:nvSpPr>
        <p:spPr>
          <a:xfrm rot="3698463">
            <a:off x="6505940" y="1011585"/>
            <a:ext cx="872197" cy="107113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64C0A78-EEAB-42B2-BC0F-1D2486C584E9}"/>
              </a:ext>
            </a:extLst>
          </p:cNvPr>
          <p:cNvSpPr/>
          <p:nvPr/>
        </p:nvSpPr>
        <p:spPr>
          <a:xfrm rot="13951412">
            <a:off x="6686280" y="4243535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1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2FFCCA6-5972-4286-8A14-5E0CF3E9B290}"/>
              </a:ext>
            </a:extLst>
          </p:cNvPr>
          <p:cNvCxnSpPr/>
          <p:nvPr/>
        </p:nvCxnSpPr>
        <p:spPr>
          <a:xfrm>
            <a:off x="3165231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959383B-8976-41CA-BEEC-2DC6BD4A502F}"/>
              </a:ext>
            </a:extLst>
          </p:cNvPr>
          <p:cNvCxnSpPr/>
          <p:nvPr/>
        </p:nvCxnSpPr>
        <p:spPr>
          <a:xfrm>
            <a:off x="234696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E1DB69-CBFC-4C16-989C-9BCFD08D0DFB}"/>
              </a:ext>
            </a:extLst>
          </p:cNvPr>
          <p:cNvCxnSpPr/>
          <p:nvPr/>
        </p:nvCxnSpPr>
        <p:spPr>
          <a:xfrm>
            <a:off x="390613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12205013-C6DD-4825-8212-3C35F8ACE3EE}"/>
              </a:ext>
            </a:extLst>
          </p:cNvPr>
          <p:cNvSpPr/>
          <p:nvPr/>
        </p:nvSpPr>
        <p:spPr>
          <a:xfrm>
            <a:off x="3155853" y="1642403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46A0E029-534F-42EA-BD5D-973C74A69274}"/>
              </a:ext>
            </a:extLst>
          </p:cNvPr>
          <p:cNvSpPr/>
          <p:nvPr/>
        </p:nvSpPr>
        <p:spPr>
          <a:xfrm>
            <a:off x="3896751" y="1049215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3C0FE9C6-6849-490E-A97C-8F47967A05E0}"/>
              </a:ext>
            </a:extLst>
          </p:cNvPr>
          <p:cNvSpPr/>
          <p:nvPr/>
        </p:nvSpPr>
        <p:spPr>
          <a:xfrm>
            <a:off x="4979965" y="456027"/>
            <a:ext cx="3193354" cy="6521548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5E6CA-BE0C-4A43-AC49-FC28E28E3BE9}"/>
              </a:ext>
            </a:extLst>
          </p:cNvPr>
          <p:cNvSpPr/>
          <p:nvPr/>
        </p:nvSpPr>
        <p:spPr>
          <a:xfrm>
            <a:off x="2227387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F70B37E-8D65-48B9-8CDD-BE5603CB5A51}"/>
              </a:ext>
            </a:extLst>
          </p:cNvPr>
          <p:cNvSpPr/>
          <p:nvPr/>
        </p:nvSpPr>
        <p:spPr>
          <a:xfrm>
            <a:off x="2230911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D268A60-F0C7-4C75-A132-244B9F9473D6}"/>
              </a:ext>
            </a:extLst>
          </p:cNvPr>
          <p:cNvSpPr/>
          <p:nvPr/>
        </p:nvSpPr>
        <p:spPr>
          <a:xfrm>
            <a:off x="2227387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D7DF6AD-817D-450A-8E49-289A24A4DF3E}"/>
              </a:ext>
            </a:extLst>
          </p:cNvPr>
          <p:cNvSpPr/>
          <p:nvPr/>
        </p:nvSpPr>
        <p:spPr>
          <a:xfrm>
            <a:off x="2225050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563D03-891F-439F-BC7C-04FF6C6EA1C3}"/>
              </a:ext>
            </a:extLst>
          </p:cNvPr>
          <p:cNvSpPr/>
          <p:nvPr/>
        </p:nvSpPr>
        <p:spPr>
          <a:xfrm>
            <a:off x="304565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BE1577A-E5DE-49F6-AD14-99F76FD46DA5}"/>
              </a:ext>
            </a:extLst>
          </p:cNvPr>
          <p:cNvSpPr/>
          <p:nvPr/>
        </p:nvSpPr>
        <p:spPr>
          <a:xfrm>
            <a:off x="3049182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38EC79F-E7B5-4DCF-BB14-BED6E2819CF9}"/>
              </a:ext>
            </a:extLst>
          </p:cNvPr>
          <p:cNvSpPr/>
          <p:nvPr/>
        </p:nvSpPr>
        <p:spPr>
          <a:xfrm>
            <a:off x="3045658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8A8B01-EDF6-4A9F-A3EC-158CA0488F8A}"/>
              </a:ext>
            </a:extLst>
          </p:cNvPr>
          <p:cNvSpPr/>
          <p:nvPr/>
        </p:nvSpPr>
        <p:spPr>
          <a:xfrm>
            <a:off x="3043321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4EFF470-F468-430E-AA14-EF455C81CB18}"/>
              </a:ext>
            </a:extLst>
          </p:cNvPr>
          <p:cNvSpPr/>
          <p:nvPr/>
        </p:nvSpPr>
        <p:spPr>
          <a:xfrm>
            <a:off x="3778935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42A2CF4-3978-426F-9C46-5683981AD75F}"/>
              </a:ext>
            </a:extLst>
          </p:cNvPr>
          <p:cNvSpPr/>
          <p:nvPr/>
        </p:nvSpPr>
        <p:spPr>
          <a:xfrm>
            <a:off x="3782459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3A0BE1-BDB6-448F-A3A4-1510A0C3DD98}"/>
              </a:ext>
            </a:extLst>
          </p:cNvPr>
          <p:cNvSpPr/>
          <p:nvPr/>
        </p:nvSpPr>
        <p:spPr>
          <a:xfrm>
            <a:off x="3778935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3FFADF-D9EB-4E64-AA99-C0EB229A2174}"/>
              </a:ext>
            </a:extLst>
          </p:cNvPr>
          <p:cNvSpPr/>
          <p:nvPr/>
        </p:nvSpPr>
        <p:spPr>
          <a:xfrm>
            <a:off x="3776598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61E1E7C-3A10-4E02-85A5-449B615C0F4F}"/>
              </a:ext>
            </a:extLst>
          </p:cNvPr>
          <p:cNvSpPr/>
          <p:nvPr/>
        </p:nvSpPr>
        <p:spPr>
          <a:xfrm>
            <a:off x="5077465" y="154842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2E6F038-12A7-4579-A923-D2795BF5EBE1}"/>
              </a:ext>
            </a:extLst>
          </p:cNvPr>
          <p:cNvSpPr/>
          <p:nvPr/>
        </p:nvSpPr>
        <p:spPr>
          <a:xfrm>
            <a:off x="5850996" y="202105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51016C5-0D6E-4805-8EBB-81446FBE08A7}"/>
              </a:ext>
            </a:extLst>
          </p:cNvPr>
          <p:cNvSpPr/>
          <p:nvPr/>
        </p:nvSpPr>
        <p:spPr>
          <a:xfrm>
            <a:off x="6245665" y="2838937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515491-C142-4777-A188-D4A5C40DA994}"/>
              </a:ext>
            </a:extLst>
          </p:cNvPr>
          <p:cNvSpPr/>
          <p:nvPr/>
        </p:nvSpPr>
        <p:spPr>
          <a:xfrm>
            <a:off x="7018318" y="2235590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5191F56-6F48-439F-A933-DA268C5ADC2A}"/>
              </a:ext>
            </a:extLst>
          </p:cNvPr>
          <p:cNvSpPr/>
          <p:nvPr/>
        </p:nvSpPr>
        <p:spPr>
          <a:xfrm>
            <a:off x="608486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8CB8C60-605A-4CF2-9285-759086C50DD5}"/>
              </a:ext>
            </a:extLst>
          </p:cNvPr>
          <p:cNvSpPr/>
          <p:nvPr/>
        </p:nvSpPr>
        <p:spPr>
          <a:xfrm>
            <a:off x="7083084" y="60022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E07C6E2-D559-4428-9283-2DBD8200583B}"/>
              </a:ext>
            </a:extLst>
          </p:cNvPr>
          <p:cNvSpPr/>
          <p:nvPr/>
        </p:nvSpPr>
        <p:spPr>
          <a:xfrm>
            <a:off x="7609459" y="131747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0E07A85-6535-41DF-8F3F-DF4F5DC0B788}"/>
              </a:ext>
            </a:extLst>
          </p:cNvPr>
          <p:cNvSpPr/>
          <p:nvPr/>
        </p:nvSpPr>
        <p:spPr>
          <a:xfrm>
            <a:off x="7904875" y="2235589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997353D-B0AC-4348-8126-324B28DE9D28}"/>
              </a:ext>
            </a:extLst>
          </p:cNvPr>
          <p:cNvSpPr/>
          <p:nvPr/>
        </p:nvSpPr>
        <p:spPr>
          <a:xfrm>
            <a:off x="8053746" y="319805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C95342-6294-435B-8658-045AA198BA83}"/>
              </a:ext>
            </a:extLst>
          </p:cNvPr>
          <p:cNvSpPr txBox="1"/>
          <p:nvPr/>
        </p:nvSpPr>
        <p:spPr>
          <a:xfrm>
            <a:off x="1937089" y="3393748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poco común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B203FF8-09C1-49AF-A601-E6C71F2818D2}"/>
              </a:ext>
            </a:extLst>
          </p:cNvPr>
          <p:cNvSpPr txBox="1"/>
          <p:nvPr/>
        </p:nvSpPr>
        <p:spPr>
          <a:xfrm>
            <a:off x="5829922" y="3501627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común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340FAC3-D086-461A-A42C-5520A352AFA3}"/>
              </a:ext>
            </a:extLst>
          </p:cNvPr>
          <p:cNvCxnSpPr/>
          <p:nvPr/>
        </p:nvCxnSpPr>
        <p:spPr>
          <a:xfrm flipV="1">
            <a:off x="4953818" y="2589628"/>
            <a:ext cx="876104" cy="6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7C7EE75-082B-450B-A91A-B8F252BA45D5}"/>
              </a:ext>
            </a:extLst>
          </p:cNvPr>
          <p:cNvCxnSpPr/>
          <p:nvPr/>
        </p:nvCxnSpPr>
        <p:spPr>
          <a:xfrm>
            <a:off x="1016000" y="2351061"/>
            <a:ext cx="921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B1DEC5B-1E6A-4276-A2A8-AD1894597D35}"/>
              </a:ext>
            </a:extLst>
          </p:cNvPr>
          <p:cNvCxnSpPr>
            <a:cxnSpLocks/>
          </p:cNvCxnSpPr>
          <p:nvPr/>
        </p:nvCxnSpPr>
        <p:spPr>
          <a:xfrm flipV="1">
            <a:off x="4898720" y="2555575"/>
            <a:ext cx="1016751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9A8734-D002-4974-8911-589A5B63376F}"/>
              </a:ext>
            </a:extLst>
          </p:cNvPr>
          <p:cNvSpPr txBox="1"/>
          <p:nvPr/>
        </p:nvSpPr>
        <p:spPr>
          <a:xfrm>
            <a:off x="1010947" y="1951864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0C08A9-C1DE-4B5B-9DFF-8E5D0F2B5FF8}"/>
              </a:ext>
            </a:extLst>
          </p:cNvPr>
          <p:cNvSpPr txBox="1"/>
          <p:nvPr/>
        </p:nvSpPr>
        <p:spPr>
          <a:xfrm>
            <a:off x="4744743" y="2466480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</p:spTree>
    <p:extLst>
      <p:ext uri="{BB962C8B-B14F-4D97-AF65-F5344CB8AC3E}">
        <p14:creationId xmlns:p14="http://schemas.microsoft.com/office/powerpoint/2010/main" val="1567691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176</Words>
  <Application>Microsoft Office PowerPoint</Application>
  <PresentationFormat>Panorámica</PresentationFormat>
  <Paragraphs>77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Brazález</dc:creator>
  <cp:lastModifiedBy>Enrique Brazález</cp:lastModifiedBy>
  <cp:revision>11</cp:revision>
  <dcterms:created xsi:type="dcterms:W3CDTF">2018-01-26T12:02:55Z</dcterms:created>
  <dcterms:modified xsi:type="dcterms:W3CDTF">2018-02-12T08:46:07Z</dcterms:modified>
</cp:coreProperties>
</file>