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91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382062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4633375" y="2570873"/>
            <a:ext cx="2344200" cy="1621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4822165" y="886265"/>
            <a:ext cx="2155410" cy="610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919"/>
              </p:ext>
            </p:extLst>
          </p:nvPr>
        </p:nvGraphicFramePr>
        <p:xfrm>
          <a:off x="7068305" y="254113"/>
          <a:ext cx="448126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5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4269511" y="2157495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850886" y="5950401"/>
            <a:ext cx="2698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2" y="173436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FCCA6-5972-4286-8A14-5E0CF3E9B290}"/>
              </a:ext>
            </a:extLst>
          </p:cNvPr>
          <p:cNvCxnSpPr/>
          <p:nvPr/>
        </p:nvCxnSpPr>
        <p:spPr>
          <a:xfrm>
            <a:off x="3165231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59383B-8976-41CA-BEEC-2DC6BD4A502F}"/>
              </a:ext>
            </a:extLst>
          </p:cNvPr>
          <p:cNvCxnSpPr/>
          <p:nvPr/>
        </p:nvCxnSpPr>
        <p:spPr>
          <a:xfrm>
            <a:off x="234696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E1DB69-CBFC-4C16-989C-9BCFD08D0DFB}"/>
              </a:ext>
            </a:extLst>
          </p:cNvPr>
          <p:cNvCxnSpPr/>
          <p:nvPr/>
        </p:nvCxnSpPr>
        <p:spPr>
          <a:xfrm>
            <a:off x="390613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12205013-C6DD-4825-8212-3C35F8ACE3EE}"/>
              </a:ext>
            </a:extLst>
          </p:cNvPr>
          <p:cNvSpPr/>
          <p:nvPr/>
        </p:nvSpPr>
        <p:spPr>
          <a:xfrm>
            <a:off x="3155853" y="1642403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46A0E029-534F-42EA-BD5D-973C74A69274}"/>
              </a:ext>
            </a:extLst>
          </p:cNvPr>
          <p:cNvSpPr/>
          <p:nvPr/>
        </p:nvSpPr>
        <p:spPr>
          <a:xfrm>
            <a:off x="3896751" y="1049215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3C0FE9C6-6849-490E-A97C-8F47967A05E0}"/>
              </a:ext>
            </a:extLst>
          </p:cNvPr>
          <p:cNvSpPr/>
          <p:nvPr/>
        </p:nvSpPr>
        <p:spPr>
          <a:xfrm>
            <a:off x="4979965" y="456027"/>
            <a:ext cx="3193354" cy="6521548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5E6CA-BE0C-4A43-AC49-FC28E28E3BE9}"/>
              </a:ext>
            </a:extLst>
          </p:cNvPr>
          <p:cNvSpPr/>
          <p:nvPr/>
        </p:nvSpPr>
        <p:spPr>
          <a:xfrm>
            <a:off x="2227387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F70B37E-8D65-48B9-8CDD-BE5603CB5A51}"/>
              </a:ext>
            </a:extLst>
          </p:cNvPr>
          <p:cNvSpPr/>
          <p:nvPr/>
        </p:nvSpPr>
        <p:spPr>
          <a:xfrm>
            <a:off x="2230911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268A60-F0C7-4C75-A132-244B9F9473D6}"/>
              </a:ext>
            </a:extLst>
          </p:cNvPr>
          <p:cNvSpPr/>
          <p:nvPr/>
        </p:nvSpPr>
        <p:spPr>
          <a:xfrm>
            <a:off x="2227387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7DF6AD-817D-450A-8E49-289A24A4DF3E}"/>
              </a:ext>
            </a:extLst>
          </p:cNvPr>
          <p:cNvSpPr/>
          <p:nvPr/>
        </p:nvSpPr>
        <p:spPr>
          <a:xfrm>
            <a:off x="2225050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563D03-891F-439F-BC7C-04FF6C6EA1C3}"/>
              </a:ext>
            </a:extLst>
          </p:cNvPr>
          <p:cNvSpPr/>
          <p:nvPr/>
        </p:nvSpPr>
        <p:spPr>
          <a:xfrm>
            <a:off x="304565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E1577A-E5DE-49F6-AD14-99F76FD46DA5}"/>
              </a:ext>
            </a:extLst>
          </p:cNvPr>
          <p:cNvSpPr/>
          <p:nvPr/>
        </p:nvSpPr>
        <p:spPr>
          <a:xfrm>
            <a:off x="3049182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38EC79F-E7B5-4DCF-BB14-BED6E2819CF9}"/>
              </a:ext>
            </a:extLst>
          </p:cNvPr>
          <p:cNvSpPr/>
          <p:nvPr/>
        </p:nvSpPr>
        <p:spPr>
          <a:xfrm>
            <a:off x="3045658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8A8B01-EDF6-4A9F-A3EC-158CA0488F8A}"/>
              </a:ext>
            </a:extLst>
          </p:cNvPr>
          <p:cNvSpPr/>
          <p:nvPr/>
        </p:nvSpPr>
        <p:spPr>
          <a:xfrm>
            <a:off x="3043321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4EFF470-F468-430E-AA14-EF455C81CB18}"/>
              </a:ext>
            </a:extLst>
          </p:cNvPr>
          <p:cNvSpPr/>
          <p:nvPr/>
        </p:nvSpPr>
        <p:spPr>
          <a:xfrm>
            <a:off x="3778935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2A2CF4-3978-426F-9C46-5683981AD75F}"/>
              </a:ext>
            </a:extLst>
          </p:cNvPr>
          <p:cNvSpPr/>
          <p:nvPr/>
        </p:nvSpPr>
        <p:spPr>
          <a:xfrm>
            <a:off x="3782459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3A0BE1-BDB6-448F-A3A4-1510A0C3DD98}"/>
              </a:ext>
            </a:extLst>
          </p:cNvPr>
          <p:cNvSpPr/>
          <p:nvPr/>
        </p:nvSpPr>
        <p:spPr>
          <a:xfrm>
            <a:off x="3778935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3FFADF-D9EB-4E64-AA99-C0EB229A2174}"/>
              </a:ext>
            </a:extLst>
          </p:cNvPr>
          <p:cNvSpPr/>
          <p:nvPr/>
        </p:nvSpPr>
        <p:spPr>
          <a:xfrm>
            <a:off x="3776598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61E1E7C-3A10-4E02-85A5-449B615C0F4F}"/>
              </a:ext>
            </a:extLst>
          </p:cNvPr>
          <p:cNvSpPr/>
          <p:nvPr/>
        </p:nvSpPr>
        <p:spPr>
          <a:xfrm>
            <a:off x="5077465" y="154842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2E6F038-12A7-4579-A923-D2795BF5EBE1}"/>
              </a:ext>
            </a:extLst>
          </p:cNvPr>
          <p:cNvSpPr/>
          <p:nvPr/>
        </p:nvSpPr>
        <p:spPr>
          <a:xfrm>
            <a:off x="5850996" y="202105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51016C5-0D6E-4805-8EBB-81446FBE08A7}"/>
              </a:ext>
            </a:extLst>
          </p:cNvPr>
          <p:cNvSpPr/>
          <p:nvPr/>
        </p:nvSpPr>
        <p:spPr>
          <a:xfrm>
            <a:off x="6245665" y="2838937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515491-C142-4777-A188-D4A5C40DA994}"/>
              </a:ext>
            </a:extLst>
          </p:cNvPr>
          <p:cNvSpPr/>
          <p:nvPr/>
        </p:nvSpPr>
        <p:spPr>
          <a:xfrm>
            <a:off x="7018318" y="2235590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5191F56-6F48-439F-A933-DA268C5ADC2A}"/>
              </a:ext>
            </a:extLst>
          </p:cNvPr>
          <p:cNvSpPr/>
          <p:nvPr/>
        </p:nvSpPr>
        <p:spPr>
          <a:xfrm>
            <a:off x="608486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CB8C60-605A-4CF2-9285-759086C50DD5}"/>
              </a:ext>
            </a:extLst>
          </p:cNvPr>
          <p:cNvSpPr/>
          <p:nvPr/>
        </p:nvSpPr>
        <p:spPr>
          <a:xfrm>
            <a:off x="7083084" y="60022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E07C6E2-D559-4428-9283-2DBD8200583B}"/>
              </a:ext>
            </a:extLst>
          </p:cNvPr>
          <p:cNvSpPr/>
          <p:nvPr/>
        </p:nvSpPr>
        <p:spPr>
          <a:xfrm>
            <a:off x="7609459" y="131747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0E07A85-6535-41DF-8F3F-DF4F5DC0B788}"/>
              </a:ext>
            </a:extLst>
          </p:cNvPr>
          <p:cNvSpPr/>
          <p:nvPr/>
        </p:nvSpPr>
        <p:spPr>
          <a:xfrm>
            <a:off x="7904875" y="2235589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997353D-B0AC-4348-8126-324B28DE9D28}"/>
              </a:ext>
            </a:extLst>
          </p:cNvPr>
          <p:cNvSpPr/>
          <p:nvPr/>
        </p:nvSpPr>
        <p:spPr>
          <a:xfrm>
            <a:off x="8053746" y="319805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C95342-6294-435B-8658-045AA198BA83}"/>
              </a:ext>
            </a:extLst>
          </p:cNvPr>
          <p:cNvSpPr txBox="1"/>
          <p:nvPr/>
        </p:nvSpPr>
        <p:spPr>
          <a:xfrm>
            <a:off x="1937089" y="3393748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poco común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B203FF8-09C1-49AF-A601-E6C71F2818D2}"/>
              </a:ext>
            </a:extLst>
          </p:cNvPr>
          <p:cNvSpPr txBox="1"/>
          <p:nvPr/>
        </p:nvSpPr>
        <p:spPr>
          <a:xfrm>
            <a:off x="5829922" y="3501627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común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340FAC3-D086-461A-A42C-5520A352AFA3}"/>
              </a:ext>
            </a:extLst>
          </p:cNvPr>
          <p:cNvCxnSpPr/>
          <p:nvPr/>
        </p:nvCxnSpPr>
        <p:spPr>
          <a:xfrm flipV="1">
            <a:off x="4953818" y="2589628"/>
            <a:ext cx="876104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7C7EE75-082B-450B-A91A-B8F252BA45D5}"/>
              </a:ext>
            </a:extLst>
          </p:cNvPr>
          <p:cNvCxnSpPr/>
          <p:nvPr/>
        </p:nvCxnSpPr>
        <p:spPr>
          <a:xfrm>
            <a:off x="1016000" y="2351061"/>
            <a:ext cx="921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B1DEC5B-1E6A-4276-A2A8-AD1894597D35}"/>
              </a:ext>
            </a:extLst>
          </p:cNvPr>
          <p:cNvCxnSpPr>
            <a:cxnSpLocks/>
          </p:cNvCxnSpPr>
          <p:nvPr/>
        </p:nvCxnSpPr>
        <p:spPr>
          <a:xfrm flipV="1">
            <a:off x="4898720" y="2555575"/>
            <a:ext cx="1016751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9A8734-D002-4974-8911-589A5B63376F}"/>
              </a:ext>
            </a:extLst>
          </p:cNvPr>
          <p:cNvSpPr txBox="1"/>
          <p:nvPr/>
        </p:nvSpPr>
        <p:spPr>
          <a:xfrm>
            <a:off x="1010947" y="1951864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0C08A9-C1DE-4B5B-9DFF-8E5D0F2B5FF8}"/>
              </a:ext>
            </a:extLst>
          </p:cNvPr>
          <p:cNvSpPr txBox="1"/>
          <p:nvPr/>
        </p:nvSpPr>
        <p:spPr>
          <a:xfrm>
            <a:off x="4744743" y="2466480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</p:spTree>
    <p:extLst>
      <p:ext uri="{BB962C8B-B14F-4D97-AF65-F5344CB8AC3E}">
        <p14:creationId xmlns:p14="http://schemas.microsoft.com/office/powerpoint/2010/main" val="15676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usuario">
            <a:extLst>
              <a:ext uri="{FF2B5EF4-FFF2-40B4-BE49-F238E27FC236}">
                <a16:creationId xmlns:a16="http://schemas.microsoft.com/office/drawing/2014/main" id="{89791D83-D7E7-4F39-A8E2-136066A2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82" y="3370878"/>
            <a:ext cx="1443087" cy="2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suario">
            <a:extLst>
              <a:ext uri="{FF2B5EF4-FFF2-40B4-BE49-F238E27FC236}">
                <a16:creationId xmlns:a16="http://schemas.microsoft.com/office/drawing/2014/main" id="{C91F132C-F1CB-4A98-93FE-AF90979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2" y="3266267"/>
            <a:ext cx="2324745" cy="23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justes">
            <a:extLst>
              <a:ext uri="{FF2B5EF4-FFF2-40B4-BE49-F238E27FC236}">
                <a16:creationId xmlns:a16="http://schemas.microsoft.com/office/drawing/2014/main" id="{0BA96AC7-1328-436E-8668-E5973C6F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3610457"/>
            <a:ext cx="1636363" cy="16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F9774D5-4FD6-4212-8952-92736A3C0116}"/>
              </a:ext>
            </a:extLst>
          </p:cNvPr>
          <p:cNvSpPr/>
          <p:nvPr/>
        </p:nvSpPr>
        <p:spPr>
          <a:xfrm>
            <a:off x="5242487" y="782666"/>
            <a:ext cx="1968284" cy="2483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Alta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Baja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perfil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compras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Cerrar sesión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 off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Etc.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72CC6D-8034-4ECD-8F3B-6AD015DBA22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10771" y="2024467"/>
            <a:ext cx="1030706" cy="1404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AC1524-D615-47D7-BE6A-10875B2010A7}"/>
              </a:ext>
            </a:extLst>
          </p:cNvPr>
          <p:cNvSpPr txBox="1"/>
          <p:nvPr/>
        </p:nvSpPr>
        <p:spPr>
          <a:xfrm>
            <a:off x="7695232" y="2326965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publish(servicio)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72AB23-E531-47BE-AAE0-1AD13FC27A98}"/>
              </a:ext>
            </a:extLst>
          </p:cNvPr>
          <p:cNvCxnSpPr>
            <a:cxnSpLocks/>
            <a:stCxn id="1026" idx="0"/>
            <a:endCxn id="4" idx="1"/>
          </p:cNvCxnSpPr>
          <p:nvPr/>
        </p:nvCxnSpPr>
        <p:spPr>
          <a:xfrm flipV="1">
            <a:off x="3843226" y="2024467"/>
            <a:ext cx="1399261" cy="1346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6B868D-BCDF-4FA7-8A90-751E77E3BA70}"/>
              </a:ext>
            </a:extLst>
          </p:cNvPr>
          <p:cNvSpPr txBox="1"/>
          <p:nvPr/>
        </p:nvSpPr>
        <p:spPr>
          <a:xfrm>
            <a:off x="3115901" y="2142299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suscribe(myID)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68E0206-2A42-4FE3-8CCF-AFF819F4F7DD}"/>
              </a:ext>
            </a:extLst>
          </p:cNvPr>
          <p:cNvSpPr/>
          <p:nvPr/>
        </p:nvSpPr>
        <p:spPr>
          <a:xfrm>
            <a:off x="4973675" y="3771319"/>
            <a:ext cx="2244650" cy="7096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CDB3B1B-35D2-4B3C-A472-0707D8F5C590}"/>
              </a:ext>
            </a:extLst>
          </p:cNvPr>
          <p:cNvSpPr/>
          <p:nvPr/>
        </p:nvSpPr>
        <p:spPr>
          <a:xfrm rot="10800000">
            <a:off x="4908959" y="4612679"/>
            <a:ext cx="2244650" cy="7096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3DDE18-200C-4DF8-8148-0F0AE9FF625A}"/>
              </a:ext>
            </a:extLst>
          </p:cNvPr>
          <p:cNvSpPr txBox="1"/>
          <p:nvPr/>
        </p:nvSpPr>
        <p:spPr>
          <a:xfrm>
            <a:off x="5339799" y="3520786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Peticion (alta)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90C641-7A5F-4C44-8F18-16D2E84ECB43}"/>
              </a:ext>
            </a:extLst>
          </p:cNvPr>
          <p:cNvSpPr txBox="1"/>
          <p:nvPr/>
        </p:nvSpPr>
        <p:spPr>
          <a:xfrm>
            <a:off x="5471886" y="4439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Return alta</a:t>
            </a:r>
          </a:p>
        </p:txBody>
      </p:sp>
    </p:spTree>
    <p:extLst>
      <p:ext uri="{BB962C8B-B14F-4D97-AF65-F5344CB8AC3E}">
        <p14:creationId xmlns:p14="http://schemas.microsoft.com/office/powerpoint/2010/main" val="32598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9DC6F4E1-8C06-4308-A2B1-D5BEC8B3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6" y="1590623"/>
            <a:ext cx="960860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asa png">
            <a:extLst>
              <a:ext uri="{FF2B5EF4-FFF2-40B4-BE49-F238E27FC236}">
                <a16:creationId xmlns:a16="http://schemas.microsoft.com/office/drawing/2014/main" id="{373FF36F-B1B9-4286-94FD-9F4BEC7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4" y="3761590"/>
            <a:ext cx="1745884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rmómetro png">
            <a:extLst>
              <a:ext uri="{FF2B5EF4-FFF2-40B4-BE49-F238E27FC236}">
                <a16:creationId xmlns:a16="http://schemas.microsoft.com/office/drawing/2014/main" id="{B59D7228-34C9-4F4F-80C0-FC9CE495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8" y="3959740"/>
            <a:ext cx="825285" cy="8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nemómetro png">
            <a:extLst>
              <a:ext uri="{FF2B5EF4-FFF2-40B4-BE49-F238E27FC236}">
                <a16:creationId xmlns:a16="http://schemas.microsoft.com/office/drawing/2014/main" id="{3F8DB1D8-04BD-4602-9004-258E39F6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6" y="1802717"/>
            <a:ext cx="1522370" cy="10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D45A30-B900-494F-AF53-A6EF334B0AE9}"/>
              </a:ext>
            </a:extLst>
          </p:cNvPr>
          <p:cNvSpPr txBox="1"/>
          <p:nvPr/>
        </p:nvSpPr>
        <p:spPr>
          <a:xfrm>
            <a:off x="650966" y="3157427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Aerogenerador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18A35B-C9B1-453C-A69B-B98C55169525}"/>
              </a:ext>
            </a:extLst>
          </p:cNvPr>
          <p:cNvSpPr txBox="1"/>
          <p:nvPr/>
        </p:nvSpPr>
        <p:spPr>
          <a:xfrm>
            <a:off x="1294270" y="4937733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Domótica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2323E1-E260-4626-82E6-46AE1EE8A73A}"/>
              </a:ext>
            </a:extLst>
          </p:cNvPr>
          <p:cNvSpPr/>
          <p:nvPr/>
        </p:nvSpPr>
        <p:spPr>
          <a:xfrm>
            <a:off x="4407552" y="3105560"/>
            <a:ext cx="3500251" cy="1384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Enterprise Service Bus</a:t>
            </a:r>
          </a:p>
        </p:txBody>
      </p:sp>
      <p:pic>
        <p:nvPicPr>
          <p:cNvPr id="11" name="Picture 2" descr="Resultado de imagen de tuerca png">
            <a:extLst>
              <a:ext uri="{FF2B5EF4-FFF2-40B4-BE49-F238E27FC236}">
                <a16:creationId xmlns:a16="http://schemas.microsoft.com/office/drawing/2014/main" id="{A5737B78-6695-4006-B310-D48A81B3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538" y="-69370"/>
            <a:ext cx="2987476" cy="29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2D674-673E-4137-A649-9A9C0104D6AD}"/>
              </a:ext>
            </a:extLst>
          </p:cNvPr>
          <p:cNvSpPr txBox="1"/>
          <p:nvPr/>
        </p:nvSpPr>
        <p:spPr>
          <a:xfrm>
            <a:off x="9214173" y="1193535"/>
            <a:ext cx="1544205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r>
              <a:rPr lang="es-ES" sz="2400" b="1" dirty="0"/>
              <a:t>Motor CEP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C7425-2BCE-4109-8781-23487C4DDE01}"/>
              </a:ext>
            </a:extLst>
          </p:cNvPr>
          <p:cNvSpPr/>
          <p:nvPr/>
        </p:nvSpPr>
        <p:spPr>
          <a:xfrm>
            <a:off x="140466" y="1359790"/>
            <a:ext cx="2993730" cy="44960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DE352F-F5C3-4896-89A3-DBF6E00F2C92}"/>
              </a:ext>
            </a:extLst>
          </p:cNvPr>
          <p:cNvCxnSpPr>
            <a:cxnSpLocks/>
          </p:cNvCxnSpPr>
          <p:nvPr/>
        </p:nvCxnSpPr>
        <p:spPr>
          <a:xfrm>
            <a:off x="3134196" y="2285340"/>
            <a:ext cx="1255490" cy="15642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EBAEB7-37F8-4B4F-90FD-79B4694CA557}"/>
              </a:ext>
            </a:extLst>
          </p:cNvPr>
          <p:cNvCxnSpPr>
            <a:cxnSpLocks/>
          </p:cNvCxnSpPr>
          <p:nvPr/>
        </p:nvCxnSpPr>
        <p:spPr>
          <a:xfrm flipV="1">
            <a:off x="3134196" y="3849618"/>
            <a:ext cx="1255490" cy="640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DD9170-04FE-4369-A195-FA57AE3F23A8}"/>
              </a:ext>
            </a:extLst>
          </p:cNvPr>
          <p:cNvSpPr txBox="1"/>
          <p:nvPr/>
        </p:nvSpPr>
        <p:spPr>
          <a:xfrm>
            <a:off x="3528046" y="23776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AAA015-0269-4628-8FD0-8676552D4429}"/>
              </a:ext>
            </a:extLst>
          </p:cNvPr>
          <p:cNvSpPr txBox="1"/>
          <p:nvPr/>
        </p:nvSpPr>
        <p:spPr>
          <a:xfrm>
            <a:off x="3528046" y="44314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2C83BD-7D9B-4781-BACD-95DA209D16BF}"/>
              </a:ext>
            </a:extLst>
          </p:cNvPr>
          <p:cNvSpPr/>
          <p:nvPr/>
        </p:nvSpPr>
        <p:spPr>
          <a:xfrm>
            <a:off x="4669606" y="786543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WindEventSimple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6160B29-C0BB-48F1-9FAF-9D794690E1A0}"/>
              </a:ext>
            </a:extLst>
          </p:cNvPr>
          <p:cNvSpPr/>
          <p:nvPr/>
        </p:nvSpPr>
        <p:spPr>
          <a:xfrm>
            <a:off x="5571613" y="1673080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Simple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816C98-4B67-41C4-AAB6-10A1874FF508}"/>
              </a:ext>
            </a:extLst>
          </p:cNvPr>
          <p:cNvCxnSpPr>
            <a:cxnSpLocks/>
          </p:cNvCxnSpPr>
          <p:nvPr/>
        </p:nvCxnSpPr>
        <p:spPr>
          <a:xfrm flipV="1">
            <a:off x="6733735" y="1164898"/>
            <a:ext cx="1758803" cy="1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B4FDD39-CB15-491B-8904-2912B2D23874}"/>
              </a:ext>
            </a:extLst>
          </p:cNvPr>
          <p:cNvCxnSpPr>
            <a:cxnSpLocks/>
          </p:cNvCxnSpPr>
          <p:nvPr/>
        </p:nvCxnSpPr>
        <p:spPr>
          <a:xfrm flipV="1">
            <a:off x="5118265" y="1552952"/>
            <a:ext cx="0" cy="1514938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46AD5A4-F2B7-4739-9C9A-C7290680B3D7}"/>
              </a:ext>
            </a:extLst>
          </p:cNvPr>
          <p:cNvCxnSpPr>
            <a:cxnSpLocks/>
          </p:cNvCxnSpPr>
          <p:nvPr/>
        </p:nvCxnSpPr>
        <p:spPr>
          <a:xfrm flipV="1">
            <a:off x="7456164" y="2051435"/>
            <a:ext cx="1036374" cy="5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24090BF-F392-4F9C-A0F3-ACF64AB69007}"/>
              </a:ext>
            </a:extLst>
          </p:cNvPr>
          <p:cNvCxnSpPr>
            <a:cxnSpLocks/>
          </p:cNvCxnSpPr>
          <p:nvPr/>
        </p:nvCxnSpPr>
        <p:spPr>
          <a:xfrm flipV="1">
            <a:off x="6508468" y="2522451"/>
            <a:ext cx="0" cy="545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96B2F9-EB4B-44C2-9264-1C792F8AAD73}"/>
              </a:ext>
            </a:extLst>
          </p:cNvPr>
          <p:cNvSpPr/>
          <p:nvPr/>
        </p:nvSpPr>
        <p:spPr>
          <a:xfrm>
            <a:off x="8324169" y="3047931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 Complex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72B43FA-C8BB-499E-AE12-594FEADF21D4}"/>
              </a:ext>
            </a:extLst>
          </p:cNvPr>
          <p:cNvSpPr/>
          <p:nvPr/>
        </p:nvSpPr>
        <p:spPr>
          <a:xfrm>
            <a:off x="9226176" y="3934468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Complex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6CE1406-9237-4138-A601-BF4127715FD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214173" y="2429791"/>
            <a:ext cx="179210" cy="618140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200DA75-1CB7-4056-996A-ABD0F7EA9C1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25669" y="3426287"/>
            <a:ext cx="398500" cy="100472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97349CE-3502-4E6D-9761-C4476AE4DAA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132078" y="2418134"/>
            <a:ext cx="448096" cy="15163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EB5C780-141F-47FD-828D-E1C141CE33A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7935706" y="4181012"/>
            <a:ext cx="1290470" cy="131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Resultado de imagen de usuario">
            <a:extLst>
              <a:ext uri="{FF2B5EF4-FFF2-40B4-BE49-F238E27FC236}">
                <a16:creationId xmlns:a16="http://schemas.microsoft.com/office/drawing/2014/main" id="{EB008434-7DF4-459C-B62F-15B27E29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8" y="4904368"/>
            <a:ext cx="1545818" cy="15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ACF946F-470B-4D88-B77F-85F15A151473}"/>
              </a:ext>
            </a:extLst>
          </p:cNvPr>
          <p:cNvSpPr txBox="1"/>
          <p:nvPr/>
        </p:nvSpPr>
        <p:spPr>
          <a:xfrm>
            <a:off x="4973246" y="64430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Consumidores de eventos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73AB273-03E7-48FA-B8EA-55610DD8C0E0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 flipH="1">
            <a:off x="6157677" y="4489942"/>
            <a:ext cx="1" cy="4144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1FA9CD-C3A8-4922-9E09-1C02B8C64FD5}"/>
              </a:ext>
            </a:extLst>
          </p:cNvPr>
          <p:cNvSpPr txBox="1"/>
          <p:nvPr/>
        </p:nvSpPr>
        <p:spPr>
          <a:xfrm>
            <a:off x="400488" y="70620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Productores de eventos</a:t>
            </a:r>
          </a:p>
          <a:p>
            <a:pPr algn="ctr"/>
            <a:r>
              <a:rPr lang="es-ES" b="1" u="sng" dirty="0">
                <a:highlight>
                  <a:srgbClr val="FFFF00"/>
                </a:highlight>
              </a:rPr>
              <a:t>Sensores IoT</a:t>
            </a:r>
          </a:p>
        </p:txBody>
      </p:sp>
    </p:spTree>
    <p:extLst>
      <p:ext uri="{BB962C8B-B14F-4D97-AF65-F5344CB8AC3E}">
        <p14:creationId xmlns:p14="http://schemas.microsoft.com/office/powerpoint/2010/main" val="40913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de ajustes">
            <a:extLst>
              <a:ext uri="{FF2B5EF4-FFF2-40B4-BE49-F238E27FC236}">
                <a16:creationId xmlns:a16="http://schemas.microsoft.com/office/drawing/2014/main" id="{CA47E868-F659-492A-9BE6-AE7EB03F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3" y="1499249"/>
            <a:ext cx="1801920" cy="18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E129DE-3BB0-4F4A-87E5-30961AD9A723}"/>
              </a:ext>
            </a:extLst>
          </p:cNvPr>
          <p:cNvSpPr/>
          <p:nvPr/>
        </p:nvSpPr>
        <p:spPr>
          <a:xfrm>
            <a:off x="3305632" y="3284371"/>
            <a:ext cx="5067785" cy="16269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Patrones desplegados</a:t>
            </a:r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11103CCB-054D-42B7-836C-381A2C2FD37D}"/>
              </a:ext>
            </a:extLst>
          </p:cNvPr>
          <p:cNvSpPr/>
          <p:nvPr/>
        </p:nvSpPr>
        <p:spPr>
          <a:xfrm>
            <a:off x="7582722" y="3973139"/>
            <a:ext cx="425532" cy="33052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D26E260-A070-4D56-BB21-E3EEDA805D27}"/>
              </a:ext>
            </a:extLst>
          </p:cNvPr>
          <p:cNvSpPr/>
          <p:nvPr/>
        </p:nvSpPr>
        <p:spPr>
          <a:xfrm>
            <a:off x="7036458" y="3999778"/>
            <a:ext cx="425532" cy="330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Explosión: 8 puntos 11">
            <a:extLst>
              <a:ext uri="{FF2B5EF4-FFF2-40B4-BE49-F238E27FC236}">
                <a16:creationId xmlns:a16="http://schemas.microsoft.com/office/drawing/2014/main" id="{74998C3C-66F7-4BE4-8A83-6A2B87E31D91}"/>
              </a:ext>
            </a:extLst>
          </p:cNvPr>
          <p:cNvSpPr/>
          <p:nvPr/>
        </p:nvSpPr>
        <p:spPr>
          <a:xfrm>
            <a:off x="6431806" y="3999777"/>
            <a:ext cx="425532" cy="330529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D11ECCD-1D8E-4687-834C-AE0EEB535A35}"/>
              </a:ext>
            </a:extLst>
          </p:cNvPr>
          <p:cNvSpPr/>
          <p:nvPr/>
        </p:nvSpPr>
        <p:spPr>
          <a:xfrm>
            <a:off x="4830612" y="3973139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3CDE95-0BA4-45FE-8D8A-72C068D6D383}"/>
              </a:ext>
            </a:extLst>
          </p:cNvPr>
          <p:cNvSpPr/>
          <p:nvPr/>
        </p:nvSpPr>
        <p:spPr>
          <a:xfrm>
            <a:off x="3679696" y="3973139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xplosión: 8 puntos 14">
            <a:extLst>
              <a:ext uri="{FF2B5EF4-FFF2-40B4-BE49-F238E27FC236}">
                <a16:creationId xmlns:a16="http://schemas.microsoft.com/office/drawing/2014/main" id="{8298FFEB-A195-433A-B431-538702557DFF}"/>
              </a:ext>
            </a:extLst>
          </p:cNvPr>
          <p:cNvSpPr/>
          <p:nvPr/>
        </p:nvSpPr>
        <p:spPr>
          <a:xfrm>
            <a:off x="4252682" y="3973139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AAFAA58C-3749-4BEA-A311-A72CE08354B3}"/>
              </a:ext>
            </a:extLst>
          </p:cNvPr>
          <p:cNvSpPr/>
          <p:nvPr/>
        </p:nvSpPr>
        <p:spPr>
          <a:xfrm>
            <a:off x="1789719" y="2273131"/>
            <a:ext cx="425532" cy="3305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3FA5822-6EE4-47EF-BB1E-C81851128561}"/>
              </a:ext>
            </a:extLst>
          </p:cNvPr>
          <p:cNvSpPr/>
          <p:nvPr/>
        </p:nvSpPr>
        <p:spPr>
          <a:xfrm>
            <a:off x="1116794" y="2317660"/>
            <a:ext cx="425532" cy="33052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xplosión: 8 puntos 17">
            <a:extLst>
              <a:ext uri="{FF2B5EF4-FFF2-40B4-BE49-F238E27FC236}">
                <a16:creationId xmlns:a16="http://schemas.microsoft.com/office/drawing/2014/main" id="{1074CFB1-4A2A-479D-938C-A76DAB9D30B0}"/>
              </a:ext>
            </a:extLst>
          </p:cNvPr>
          <p:cNvSpPr/>
          <p:nvPr/>
        </p:nvSpPr>
        <p:spPr>
          <a:xfrm>
            <a:off x="4201390" y="2301831"/>
            <a:ext cx="425532" cy="330529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08B573B-1CFD-486A-B3D3-C4755CD175B6}"/>
              </a:ext>
            </a:extLst>
          </p:cNvPr>
          <p:cNvSpPr/>
          <p:nvPr/>
        </p:nvSpPr>
        <p:spPr>
          <a:xfrm>
            <a:off x="3619996" y="2273132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A01A3E7-8826-4E86-8867-C5E70B910518}"/>
              </a:ext>
            </a:extLst>
          </p:cNvPr>
          <p:cNvSpPr/>
          <p:nvPr/>
        </p:nvSpPr>
        <p:spPr>
          <a:xfrm>
            <a:off x="2424555" y="23018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E5455963-EA24-4614-919B-6972CB2ED5AE}"/>
              </a:ext>
            </a:extLst>
          </p:cNvPr>
          <p:cNvSpPr/>
          <p:nvPr/>
        </p:nvSpPr>
        <p:spPr>
          <a:xfrm>
            <a:off x="3033167" y="2320633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424475-6B6C-4CF3-B215-952D67A2E1C6}"/>
              </a:ext>
            </a:extLst>
          </p:cNvPr>
          <p:cNvSpPr txBox="1"/>
          <p:nvPr/>
        </p:nvSpPr>
        <p:spPr>
          <a:xfrm>
            <a:off x="3967675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11281-0049-4B82-B340-00F5A893B995}"/>
              </a:ext>
            </a:extLst>
          </p:cNvPr>
          <p:cNvSpPr txBox="1"/>
          <p:nvPr/>
        </p:nvSpPr>
        <p:spPr>
          <a:xfrm>
            <a:off x="6743043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2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5BE37CD-8908-4B30-8966-284873E1E479}"/>
              </a:ext>
            </a:extLst>
          </p:cNvPr>
          <p:cNvSpPr/>
          <p:nvPr/>
        </p:nvSpPr>
        <p:spPr>
          <a:xfrm>
            <a:off x="6949192" y="2161309"/>
            <a:ext cx="1041236" cy="55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F619276E-0886-4FB2-900F-033878F1D0EF}"/>
              </a:ext>
            </a:extLst>
          </p:cNvPr>
          <p:cNvSpPr/>
          <p:nvPr/>
        </p:nvSpPr>
        <p:spPr>
          <a:xfrm>
            <a:off x="9524333" y="2171031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D9BEDC7-BFE7-4CB9-913D-AF8617BF39F1}"/>
              </a:ext>
            </a:extLst>
          </p:cNvPr>
          <p:cNvSpPr/>
          <p:nvPr/>
        </p:nvSpPr>
        <p:spPr>
          <a:xfrm>
            <a:off x="8373417" y="21710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C681F45A-F450-4771-9D87-5ED66DC4D4F9}"/>
              </a:ext>
            </a:extLst>
          </p:cNvPr>
          <p:cNvSpPr/>
          <p:nvPr/>
        </p:nvSpPr>
        <p:spPr>
          <a:xfrm>
            <a:off x="8946403" y="2171031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ADA44F-5DAE-4E41-A1DA-0C4A4B7B9B8A}"/>
              </a:ext>
            </a:extLst>
          </p:cNvPr>
          <p:cNvSpPr txBox="1"/>
          <p:nvPr/>
        </p:nvSpPr>
        <p:spPr>
          <a:xfrm>
            <a:off x="8502067" y="2623449"/>
            <a:ext cx="1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 DETECTADA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1FFECA2-07B9-409D-95DD-70B9CCAA358C}"/>
              </a:ext>
            </a:extLst>
          </p:cNvPr>
          <p:cNvSpPr/>
          <p:nvPr/>
        </p:nvSpPr>
        <p:spPr>
          <a:xfrm>
            <a:off x="2329231" y="2246494"/>
            <a:ext cx="1724705" cy="4736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DD4E8F-8829-4614-A8E2-EBCFCCA2451A}"/>
              </a:ext>
            </a:extLst>
          </p:cNvPr>
          <p:cNvSpPr txBox="1"/>
          <p:nvPr/>
        </p:nvSpPr>
        <p:spPr>
          <a:xfrm>
            <a:off x="1691769" y="1675913"/>
            <a:ext cx="25665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Flujo normal de eventos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D2D5ED-B75B-4D13-823C-C28AD2FB6515}"/>
              </a:ext>
            </a:extLst>
          </p:cNvPr>
          <p:cNvSpPr txBox="1"/>
          <p:nvPr/>
        </p:nvSpPr>
        <p:spPr>
          <a:xfrm>
            <a:off x="8565727" y="1675913"/>
            <a:ext cx="125621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Resultados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19B849-B120-458A-BA7C-DB46AA86A39C}"/>
              </a:ext>
            </a:extLst>
          </p:cNvPr>
          <p:cNvSpPr txBox="1"/>
          <p:nvPr/>
        </p:nvSpPr>
        <p:spPr>
          <a:xfrm>
            <a:off x="5099379" y="1024091"/>
            <a:ext cx="138842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</p:spTree>
    <p:extLst>
      <p:ext uri="{BB962C8B-B14F-4D97-AF65-F5344CB8AC3E}">
        <p14:creationId xmlns:p14="http://schemas.microsoft.com/office/powerpoint/2010/main" val="4265406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246</Words>
  <Application>Microsoft Office PowerPoint</Application>
  <PresentationFormat>Panorámica</PresentationFormat>
  <Paragraphs>111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22</cp:revision>
  <dcterms:created xsi:type="dcterms:W3CDTF">2018-01-26T12:02:55Z</dcterms:created>
  <dcterms:modified xsi:type="dcterms:W3CDTF">2018-03-19T13:50:11Z</dcterms:modified>
</cp:coreProperties>
</file>