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1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587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7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8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75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63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0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1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6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9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5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02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4501" y="560977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</a:rPr>
              <a:t>ampliaciones y líneas de trabajo futuras para mejorar el sistema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04501" y="4531119"/>
            <a:ext cx="2938620" cy="16557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Realizado por:</a:t>
            </a:r>
          </a:p>
          <a:p>
            <a:pPr marL="342900" indent="-34290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enrique brazÁlez.</a:t>
            </a:r>
          </a:p>
          <a:p>
            <a:pPr marL="342900" indent="-34290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Fernando Luján.</a:t>
            </a:r>
          </a:p>
        </p:txBody>
      </p:sp>
    </p:spTree>
    <p:extLst>
      <p:ext uri="{BB962C8B-B14F-4D97-AF65-F5344CB8AC3E}">
        <p14:creationId xmlns:p14="http://schemas.microsoft.com/office/powerpoint/2010/main" val="368109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5432" y="-147855"/>
            <a:ext cx="9905998" cy="147857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Empecemos…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95432" y="808471"/>
            <a:ext cx="9905999" cy="5671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INGRESO DE PATRONES DESDE LA INTERFAZ. </a:t>
            </a:r>
          </a:p>
          <a:p>
            <a:pPr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MOTOR CEP</a:t>
            </a:r>
          </a:p>
          <a:p>
            <a:pPr>
              <a:buFontTx/>
              <a:buChar char="-"/>
            </a:pPr>
            <a:r>
              <a:rPr lang="es-E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ESB</a:t>
            </a:r>
          </a:p>
          <a:p>
            <a:pPr>
              <a:buFontTx/>
              <a:buChar char="-"/>
            </a:pPr>
            <a:r>
              <a:rPr lang="es-E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AJAX</a:t>
            </a:r>
          </a:p>
          <a:p>
            <a:pPr>
              <a:buFontTx/>
              <a:buChar char="-"/>
            </a:pPr>
            <a:r>
              <a:rPr lang="es-ES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 DE BAJA LOS PATRONES DESDE LA INTERFAZ</a:t>
            </a:r>
            <a:r>
              <a:rPr lang="es-ES" sz="20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MIGRACIÓN DE </a:t>
            </a:r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marL="0" indent="0">
              <a:buNone/>
            </a:pPr>
            <a:endParaRPr lang="es-ES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19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s-ES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49" y="3643981"/>
            <a:ext cx="3184234" cy="19392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515" y="4824651"/>
            <a:ext cx="3524250" cy="1762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F13E50-3220-455F-87A3-DF41CBFF9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91" y="1639341"/>
            <a:ext cx="5238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4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230" y="-258806"/>
            <a:ext cx="9905998" cy="2073166"/>
          </a:xfrm>
        </p:spPr>
        <p:txBody>
          <a:bodyPr/>
          <a:lstStyle/>
          <a:p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Conexión real con los </a:t>
            </a:r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PLCs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los aerogeneradores.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0223" y="2647677"/>
            <a:ext cx="3273547" cy="218100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48230" y="1014569"/>
            <a:ext cx="1022582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EXPRIMIR </a:t>
            </a:r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Esper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-EPL.</a:t>
            </a:r>
          </a:p>
          <a:p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Sólo exprimen el jugo de la </a:t>
            </a:r>
            <a:r>
              <a:rPr lang="es-E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sintáxis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un 30 %</a:t>
            </a:r>
          </a:p>
          <a:p>
            <a:endParaRPr lang="es-E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DEPURAR LOS PATRONES Y OPTIMIZARLOS CONTANDO CON MÁS FACTORES.</a:t>
            </a:r>
          </a:p>
          <a:p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básicos</a:t>
            </a: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es-E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Potencia producida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Transcurso del tiempo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Velocidad del viento 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Momento en el que se generan los datos en el aerogenerador y momento en el que la información pasa por el motor CEP.</a:t>
            </a:r>
            <a:endParaRPr lang="es-E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6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9369"/>
          </a:xfrm>
        </p:spPr>
        <p:txBody>
          <a:bodyPr>
            <a:normAutofit fontScale="90000"/>
          </a:bodyPr>
          <a:lstStyle/>
          <a:p>
            <a:br>
              <a:rPr lang="es-E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Contrastar las alertas captadas con el log de errores real. </a:t>
            </a:r>
            <a:br>
              <a:rPr lang="es-E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618518"/>
            <a:ext cx="10158770" cy="5254415"/>
          </a:xfrm>
        </p:spPr>
        <p:txBody>
          <a:bodyPr/>
          <a:lstStyle/>
          <a:p>
            <a:pPr marL="0" indent="0">
              <a:buNone/>
            </a:pPr>
            <a:endParaRPr lang="es-E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Paradas del aerogenerador por velocidad excesiva.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Paradas por mantenimiento.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Cortocircuito en sistema de control del PITCH.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Subida de temperatura en el aceite de la multiplicadora.</a:t>
            </a:r>
          </a:p>
          <a:p>
            <a:pPr>
              <a:buFontTx/>
              <a:buChar char="-"/>
            </a:pPr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 ADAPTAR Medit4CEP PARA LA APLICACIÓN WEB.</a:t>
            </a:r>
          </a:p>
          <a:p>
            <a:pPr marL="0" indent="0">
              <a:buNone/>
            </a:pP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 AUTOMATIZACIÓN DE LA GENERACIÓN DE PATRONES.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341" y="1224997"/>
            <a:ext cx="2075343" cy="20207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71" y="3393775"/>
            <a:ext cx="2402082" cy="25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8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1115" y="1756731"/>
            <a:ext cx="8791575" cy="2387600"/>
          </a:xfrm>
        </p:spPr>
        <p:txBody>
          <a:bodyPr>
            <a:noAutofit/>
          </a:bodyPr>
          <a:lstStyle/>
          <a:p>
            <a:pPr algn="ctr"/>
            <a:br>
              <a:rPr lang="es-ES" sz="12000" b="1" dirty="0">
                <a:solidFill>
                  <a:schemeClr val="bg1"/>
                </a:solidFill>
              </a:rPr>
            </a:br>
            <a:r>
              <a:rPr lang="es-ES" sz="12000" b="1" dirty="0">
                <a:solidFill>
                  <a:schemeClr val="bg1"/>
                </a:solidFill>
              </a:rPr>
              <a:t>fin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53380" y="5202238"/>
            <a:ext cx="2938620" cy="16557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Realizado por:</a:t>
            </a:r>
          </a:p>
          <a:p>
            <a:pPr marL="342900" indent="-34290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enrique brazÁlez.</a:t>
            </a:r>
          </a:p>
          <a:p>
            <a:pPr marL="342900" indent="-34290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Fernando Luján.</a:t>
            </a:r>
          </a:p>
        </p:txBody>
      </p:sp>
    </p:spTree>
    <p:extLst>
      <p:ext uri="{BB962C8B-B14F-4D97-AF65-F5344CB8AC3E}">
        <p14:creationId xmlns:p14="http://schemas.microsoft.com/office/powerpoint/2010/main" val="1013659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</TotalTime>
  <Words>166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Circuito</vt:lpstr>
      <vt:lpstr>ampliaciones y líneas de trabajo futuras para mejorar el sistema</vt:lpstr>
      <vt:lpstr>Empecemos…</vt:lpstr>
      <vt:lpstr>4. Conexión real con los PLCs de los aerogeneradores.</vt:lpstr>
      <vt:lpstr>  7. Contrastar las alertas captadas con el log de errores real.    </vt:lpstr>
      <vt:lpstr> 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ampliaciones y líneas de trabajo futuras para mejorar el sistema</dc:title>
  <dc:creator>Carlos Saralegui Esteve</dc:creator>
  <cp:lastModifiedBy>Enrique Brazález</cp:lastModifiedBy>
  <cp:revision>6</cp:revision>
  <dcterms:created xsi:type="dcterms:W3CDTF">2018-04-18T16:43:16Z</dcterms:created>
  <dcterms:modified xsi:type="dcterms:W3CDTF">2018-04-19T06:56:31Z</dcterms:modified>
</cp:coreProperties>
</file>