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2" r:id="rId7"/>
    <p:sldId id="263" r:id="rId8"/>
    <p:sldId id="259"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09749-9B1A-A44C-86F9-30E262286FBB}" v="1" dt="2021-06-04T09:33:31.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6/4/21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6/4/21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6/4/21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EDD8-2AF1-6C49-B66A-C407C88B5C2C}"/>
              </a:ext>
            </a:extLst>
          </p:cNvPr>
          <p:cNvSpPr>
            <a:spLocks noGrp="1"/>
          </p:cNvSpPr>
          <p:nvPr>
            <p:ph type="ctrTitle"/>
          </p:nvPr>
        </p:nvSpPr>
        <p:spPr>
          <a:xfrm>
            <a:off x="1154955" y="1219200"/>
            <a:ext cx="8825658" cy="3558181"/>
          </a:xfrm>
        </p:spPr>
        <p:txBody>
          <a:bodyPr/>
          <a:lstStyle/>
          <a:p>
            <a:r>
              <a:rPr lang="en-US" dirty="0" err="1">
                <a:solidFill>
                  <a:schemeClr val="tx1"/>
                </a:solidFill>
              </a:rPr>
              <a:t>UoE</a:t>
            </a:r>
            <a:r>
              <a:rPr lang="en-US" dirty="0">
                <a:solidFill>
                  <a:schemeClr val="tx1"/>
                </a:solidFill>
              </a:rPr>
              <a:t> Online</a:t>
            </a:r>
            <a:br>
              <a:rPr lang="en-US" dirty="0"/>
            </a:br>
            <a:br>
              <a:rPr lang="en-US" dirty="0"/>
            </a:br>
            <a:r>
              <a:rPr lang="en-US" dirty="0"/>
              <a:t>Object-Oriented Information Systems</a:t>
            </a:r>
          </a:p>
        </p:txBody>
      </p:sp>
      <p:sp>
        <p:nvSpPr>
          <p:cNvPr id="3" name="Subtitle 2">
            <a:extLst>
              <a:ext uri="{FF2B5EF4-FFF2-40B4-BE49-F238E27FC236}">
                <a16:creationId xmlns:a16="http://schemas.microsoft.com/office/drawing/2014/main" id="{EE69519F-7326-5E4C-AB82-8AE74EDA4FE6}"/>
              </a:ext>
            </a:extLst>
          </p:cNvPr>
          <p:cNvSpPr>
            <a:spLocks noGrp="1"/>
          </p:cNvSpPr>
          <p:nvPr>
            <p:ph type="subTitle" idx="1"/>
          </p:nvPr>
        </p:nvSpPr>
        <p:spPr/>
        <p:txBody>
          <a:bodyPr/>
          <a:lstStyle/>
          <a:p>
            <a:r>
              <a:rPr lang="en-US" dirty="0"/>
              <a:t>SEMINAR 2: PYTHON PROGRAMMING</a:t>
            </a:r>
          </a:p>
        </p:txBody>
      </p:sp>
    </p:spTree>
    <p:extLst>
      <p:ext uri="{BB962C8B-B14F-4D97-AF65-F5344CB8AC3E}">
        <p14:creationId xmlns:p14="http://schemas.microsoft.com/office/powerpoint/2010/main" val="412688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31C1-08A5-4C41-B9EA-42EE25DC1637}"/>
              </a:ext>
            </a:extLst>
          </p:cNvPr>
          <p:cNvSpPr>
            <a:spLocks noGrp="1"/>
          </p:cNvSpPr>
          <p:nvPr>
            <p:ph type="title"/>
          </p:nvPr>
        </p:nvSpPr>
        <p:spPr>
          <a:xfrm>
            <a:off x="497032" y="484718"/>
            <a:ext cx="8761413" cy="706964"/>
          </a:xfrm>
        </p:spPr>
        <p:txBody>
          <a:bodyPr/>
          <a:lstStyle/>
          <a:p>
            <a:r>
              <a:rPr lang="en-US" dirty="0"/>
              <a:t>Inheritance: Output</a:t>
            </a:r>
          </a:p>
        </p:txBody>
      </p:sp>
      <p:pic>
        <p:nvPicPr>
          <p:cNvPr id="5" name="Picture 4" descr="Graphical user interface, text, application, Word&#10;&#10;Description automatically generated">
            <a:extLst>
              <a:ext uri="{FF2B5EF4-FFF2-40B4-BE49-F238E27FC236}">
                <a16:creationId xmlns:a16="http://schemas.microsoft.com/office/drawing/2014/main" id="{83A0C195-EB9A-324A-ABF8-9F95838B5B5B}"/>
              </a:ext>
            </a:extLst>
          </p:cNvPr>
          <p:cNvPicPr>
            <a:picLocks noChangeAspect="1"/>
          </p:cNvPicPr>
          <p:nvPr/>
        </p:nvPicPr>
        <p:blipFill>
          <a:blip r:embed="rId2"/>
          <a:stretch>
            <a:fillRect/>
          </a:stretch>
        </p:blipFill>
        <p:spPr>
          <a:xfrm>
            <a:off x="2635250" y="2584450"/>
            <a:ext cx="6921500" cy="1689100"/>
          </a:xfrm>
          <a:prstGeom prst="rect">
            <a:avLst/>
          </a:prstGeom>
        </p:spPr>
      </p:pic>
    </p:spTree>
    <p:extLst>
      <p:ext uri="{BB962C8B-B14F-4D97-AF65-F5344CB8AC3E}">
        <p14:creationId xmlns:p14="http://schemas.microsoft.com/office/powerpoint/2010/main" val="69675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23D3-7FFC-F04D-9838-FAB3D8F00BB7}"/>
              </a:ext>
            </a:extLst>
          </p:cNvPr>
          <p:cNvSpPr>
            <a:spLocks noGrp="1"/>
          </p:cNvSpPr>
          <p:nvPr>
            <p:ph type="title"/>
          </p:nvPr>
        </p:nvSpPr>
        <p:spPr/>
        <p:txBody>
          <a:bodyPr/>
          <a:lstStyle/>
          <a:p>
            <a:r>
              <a:rPr lang="en-US" dirty="0"/>
              <a:t>Classes and Object: Challenge</a:t>
            </a:r>
          </a:p>
        </p:txBody>
      </p:sp>
      <p:sp>
        <p:nvSpPr>
          <p:cNvPr id="3" name="Content Placeholder 2">
            <a:extLst>
              <a:ext uri="{FF2B5EF4-FFF2-40B4-BE49-F238E27FC236}">
                <a16:creationId xmlns:a16="http://schemas.microsoft.com/office/drawing/2014/main" id="{E3A4BFA5-DB58-7445-BC87-64173564A300}"/>
              </a:ext>
            </a:extLst>
          </p:cNvPr>
          <p:cNvSpPr>
            <a:spLocks noGrp="1"/>
          </p:cNvSpPr>
          <p:nvPr>
            <p:ph idx="1"/>
          </p:nvPr>
        </p:nvSpPr>
        <p:spPr>
          <a:xfrm>
            <a:off x="840629" y="2468032"/>
            <a:ext cx="8825659" cy="4021978"/>
          </a:xfrm>
        </p:spPr>
        <p:txBody>
          <a:bodyPr/>
          <a:lstStyle/>
          <a:p>
            <a:r>
              <a:rPr lang="en-US" sz="1200" dirty="0"/>
              <a:t>This challenge will make some changes to the previous challenge. You will make use of your knowledge of classes, in addition to looping and lists. Lists can store objects so this challenge will require you to create a list of Person objects, that you will instantiate and add to the list.</a:t>
            </a:r>
          </a:p>
          <a:p>
            <a:r>
              <a:rPr lang="en-US" sz="1200" dirty="0"/>
              <a:t>In this challenge, you will create five (5) Person objects with appropriate values for first name, last name, weight, and height.</a:t>
            </a:r>
          </a:p>
          <a:p>
            <a:r>
              <a:rPr lang="en-US" sz="1200" dirty="0"/>
              <a:t>For this exercise, you can use the names p1, p2, p3, etc. for the names of your instantiated objects.</a:t>
            </a:r>
          </a:p>
          <a:p>
            <a:r>
              <a:rPr lang="en-US" sz="1200" dirty="0"/>
              <a:t>Once you have all five objects, create a list and store the objects in the list. Recall, an object is simply an instance of a user-defined type, so the syntax is the same as adding any other variable to a list.</a:t>
            </a:r>
          </a:p>
          <a:p>
            <a:r>
              <a:rPr lang="en-US" sz="1200" dirty="0"/>
              <a:t>Using a for loop, iterate over your list and print out the first names of each of your Person objects that you created. The output should look something like this:</a:t>
            </a:r>
          </a:p>
          <a:p>
            <a:r>
              <a:rPr lang="en-US" sz="1200" dirty="0"/>
              <a:t>Tom</a:t>
            </a:r>
            <a:br>
              <a:rPr lang="en-US" sz="1200" dirty="0"/>
            </a:br>
            <a:r>
              <a:rPr lang="en-US" sz="1200" dirty="0"/>
              <a:t>Fred</a:t>
            </a:r>
            <a:br>
              <a:rPr lang="en-US" sz="1200" dirty="0"/>
            </a:br>
            <a:r>
              <a:rPr lang="en-US" sz="1200" dirty="0"/>
              <a:t>George</a:t>
            </a:r>
            <a:br>
              <a:rPr lang="en-US" sz="1200" dirty="0"/>
            </a:br>
            <a:r>
              <a:rPr lang="en-US" sz="1200" dirty="0"/>
              <a:t>Tanya</a:t>
            </a:r>
            <a:br>
              <a:rPr lang="en-US" sz="1200" dirty="0"/>
            </a:br>
            <a:r>
              <a:rPr lang="en-US" sz="1200" dirty="0"/>
              <a:t>Mary</a:t>
            </a:r>
          </a:p>
          <a:p>
            <a:r>
              <a:rPr lang="en-US" sz="1200" dirty="0"/>
              <a:t>Step 4 will require you to think about how you will access each member of the list and then how to access the correct attribute of that object to output it with a print statement</a:t>
            </a:r>
          </a:p>
          <a:p>
            <a:endParaRPr lang="en-US" dirty="0"/>
          </a:p>
        </p:txBody>
      </p:sp>
    </p:spTree>
    <p:extLst>
      <p:ext uri="{BB962C8B-B14F-4D97-AF65-F5344CB8AC3E}">
        <p14:creationId xmlns:p14="http://schemas.microsoft.com/office/powerpoint/2010/main" val="411269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D537-C812-B54C-A2D4-82225F20B5CB}"/>
              </a:ext>
            </a:extLst>
          </p:cNvPr>
          <p:cNvSpPr>
            <a:spLocks noGrp="1"/>
          </p:cNvSpPr>
          <p:nvPr>
            <p:ph type="title"/>
          </p:nvPr>
        </p:nvSpPr>
        <p:spPr>
          <a:xfrm>
            <a:off x="830262" y="509061"/>
            <a:ext cx="8761413" cy="706964"/>
          </a:xfrm>
        </p:spPr>
        <p:txBody>
          <a:bodyPr/>
          <a:lstStyle/>
          <a:p>
            <a:r>
              <a:rPr lang="en-US" dirty="0"/>
              <a:t>Code</a:t>
            </a:r>
          </a:p>
        </p:txBody>
      </p:sp>
      <p:pic>
        <p:nvPicPr>
          <p:cNvPr id="5" name="Picture 4" descr="Text&#10;&#10;Description automatically generated">
            <a:extLst>
              <a:ext uri="{FF2B5EF4-FFF2-40B4-BE49-F238E27FC236}">
                <a16:creationId xmlns:a16="http://schemas.microsoft.com/office/drawing/2014/main" id="{709A6C64-A3BA-BB4B-ABA2-1EAEBC4990C5}"/>
              </a:ext>
            </a:extLst>
          </p:cNvPr>
          <p:cNvPicPr>
            <a:picLocks noChangeAspect="1"/>
          </p:cNvPicPr>
          <p:nvPr/>
        </p:nvPicPr>
        <p:blipFill>
          <a:blip r:embed="rId2"/>
          <a:stretch>
            <a:fillRect/>
          </a:stretch>
        </p:blipFill>
        <p:spPr>
          <a:xfrm>
            <a:off x="482600" y="1757363"/>
            <a:ext cx="8001000" cy="4813300"/>
          </a:xfrm>
          <a:prstGeom prst="rect">
            <a:avLst/>
          </a:prstGeom>
        </p:spPr>
      </p:pic>
    </p:spTree>
    <p:extLst>
      <p:ext uri="{BB962C8B-B14F-4D97-AF65-F5344CB8AC3E}">
        <p14:creationId xmlns:p14="http://schemas.microsoft.com/office/powerpoint/2010/main" val="164027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321A-1390-ED4E-A077-20E1451E3B82}"/>
              </a:ext>
            </a:extLst>
          </p:cNvPr>
          <p:cNvSpPr>
            <a:spLocks noGrp="1"/>
          </p:cNvSpPr>
          <p:nvPr>
            <p:ph type="title"/>
          </p:nvPr>
        </p:nvSpPr>
        <p:spPr/>
        <p:txBody>
          <a:bodyPr/>
          <a:lstStyle/>
          <a:p>
            <a:r>
              <a:rPr lang="en-US" dirty="0"/>
              <a:t>Output</a:t>
            </a:r>
          </a:p>
        </p:txBody>
      </p:sp>
      <p:pic>
        <p:nvPicPr>
          <p:cNvPr id="5" name="Picture 4" descr="Graphical user interface&#10;&#10;Description automatically generated with low confidence">
            <a:extLst>
              <a:ext uri="{FF2B5EF4-FFF2-40B4-BE49-F238E27FC236}">
                <a16:creationId xmlns:a16="http://schemas.microsoft.com/office/drawing/2014/main" id="{3E9CD7C5-E493-3248-83AE-51C31110F788}"/>
              </a:ext>
            </a:extLst>
          </p:cNvPr>
          <p:cNvPicPr>
            <a:picLocks noChangeAspect="1"/>
          </p:cNvPicPr>
          <p:nvPr/>
        </p:nvPicPr>
        <p:blipFill>
          <a:blip r:embed="rId2"/>
          <a:stretch>
            <a:fillRect/>
          </a:stretch>
        </p:blipFill>
        <p:spPr>
          <a:xfrm>
            <a:off x="520700" y="2703512"/>
            <a:ext cx="7835900" cy="2451100"/>
          </a:xfrm>
          <a:prstGeom prst="rect">
            <a:avLst/>
          </a:prstGeom>
        </p:spPr>
      </p:pic>
    </p:spTree>
    <p:extLst>
      <p:ext uri="{BB962C8B-B14F-4D97-AF65-F5344CB8AC3E}">
        <p14:creationId xmlns:p14="http://schemas.microsoft.com/office/powerpoint/2010/main" val="224908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A43E-2470-E740-9807-A707FE513F05}"/>
              </a:ext>
            </a:extLst>
          </p:cNvPr>
          <p:cNvSpPr>
            <a:spLocks noGrp="1"/>
          </p:cNvSpPr>
          <p:nvPr>
            <p:ph type="title"/>
          </p:nvPr>
        </p:nvSpPr>
        <p:spPr/>
        <p:txBody>
          <a:bodyPr/>
          <a:lstStyle/>
          <a:p>
            <a:r>
              <a:rPr lang="en-US" dirty="0"/>
              <a:t>Classes and Functions: Challenge</a:t>
            </a:r>
          </a:p>
        </p:txBody>
      </p:sp>
      <p:sp>
        <p:nvSpPr>
          <p:cNvPr id="3" name="Content Placeholder 2">
            <a:extLst>
              <a:ext uri="{FF2B5EF4-FFF2-40B4-BE49-F238E27FC236}">
                <a16:creationId xmlns:a16="http://schemas.microsoft.com/office/drawing/2014/main" id="{883E3899-5F73-3E48-A009-8ADCF05FD221}"/>
              </a:ext>
            </a:extLst>
          </p:cNvPr>
          <p:cNvSpPr>
            <a:spLocks noGrp="1"/>
          </p:cNvSpPr>
          <p:nvPr>
            <p:ph idx="1"/>
          </p:nvPr>
        </p:nvSpPr>
        <p:spPr>
          <a:xfrm>
            <a:off x="1154954" y="2228850"/>
            <a:ext cx="8825659" cy="4357688"/>
          </a:xfrm>
        </p:spPr>
        <p:txBody>
          <a:bodyPr/>
          <a:lstStyle/>
          <a:p>
            <a:r>
              <a:rPr lang="en-US" dirty="0"/>
              <a:t>Ok, we have given you some guidance and practice creating and using methods in your classes, both as instance methods and as static methods. In this challenge, you will add on to your Person class by building in some additional functionality.</a:t>
            </a:r>
          </a:p>
          <a:p>
            <a:r>
              <a:rPr lang="en-US" dirty="0"/>
              <a:t>Add an instance method called </a:t>
            </a:r>
            <a:r>
              <a:rPr lang="en-US" dirty="0" err="1"/>
              <a:t>print_self</a:t>
            </a:r>
            <a:r>
              <a:rPr lang="en-US" dirty="0"/>
              <a:t>() that, when called, will output the instance object’s first name, last name, weight, height, and BMI. Call that method and validate the output is correct for each object instance you create.</a:t>
            </a:r>
          </a:p>
          <a:p>
            <a:r>
              <a:rPr lang="en-US" dirty="0"/>
              <a:t>Create another method in your Person class that returns a value indicating if the person is underweight, good weight, or overweight, according to the CDC ranges. You already have the ranges available to you from previous labs. Call this method to output the result. HINT: You will need to make a method call inside a method call for this to function because we are not storing the BMI value in our Person class.</a:t>
            </a:r>
          </a:p>
          <a:p>
            <a:endParaRPr lang="en-US" dirty="0"/>
          </a:p>
        </p:txBody>
      </p:sp>
    </p:spTree>
    <p:extLst>
      <p:ext uri="{BB962C8B-B14F-4D97-AF65-F5344CB8AC3E}">
        <p14:creationId xmlns:p14="http://schemas.microsoft.com/office/powerpoint/2010/main" val="81913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01A7-BC72-E045-9AD5-6EC15300B16B}"/>
              </a:ext>
            </a:extLst>
          </p:cNvPr>
          <p:cNvSpPr>
            <a:spLocks noGrp="1"/>
          </p:cNvSpPr>
          <p:nvPr>
            <p:ph type="title"/>
          </p:nvPr>
        </p:nvSpPr>
        <p:spPr>
          <a:xfrm>
            <a:off x="554879" y="484718"/>
            <a:ext cx="8761413" cy="706964"/>
          </a:xfrm>
        </p:spPr>
        <p:txBody>
          <a:bodyPr/>
          <a:lstStyle/>
          <a:p>
            <a:r>
              <a:rPr lang="en-US" dirty="0"/>
              <a:t>Code</a:t>
            </a:r>
          </a:p>
        </p:txBody>
      </p:sp>
      <p:pic>
        <p:nvPicPr>
          <p:cNvPr id="5" name="Picture 4" descr="Text&#10;&#10;Description automatically generated">
            <a:extLst>
              <a:ext uri="{FF2B5EF4-FFF2-40B4-BE49-F238E27FC236}">
                <a16:creationId xmlns:a16="http://schemas.microsoft.com/office/drawing/2014/main" id="{BFA09AE5-50B0-B142-B5AF-662E49E0CFC2}"/>
              </a:ext>
            </a:extLst>
          </p:cNvPr>
          <p:cNvPicPr>
            <a:picLocks noChangeAspect="1"/>
          </p:cNvPicPr>
          <p:nvPr/>
        </p:nvPicPr>
        <p:blipFill>
          <a:blip r:embed="rId2"/>
          <a:stretch>
            <a:fillRect/>
          </a:stretch>
        </p:blipFill>
        <p:spPr>
          <a:xfrm>
            <a:off x="426292" y="1263119"/>
            <a:ext cx="7183602" cy="5543550"/>
          </a:xfrm>
          <a:prstGeom prst="rect">
            <a:avLst/>
          </a:prstGeom>
        </p:spPr>
      </p:pic>
    </p:spTree>
    <p:extLst>
      <p:ext uri="{BB962C8B-B14F-4D97-AF65-F5344CB8AC3E}">
        <p14:creationId xmlns:p14="http://schemas.microsoft.com/office/powerpoint/2010/main" val="336971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8E15-9507-874B-85F9-200CFE2B8B63}"/>
              </a:ext>
            </a:extLst>
          </p:cNvPr>
          <p:cNvSpPr>
            <a:spLocks noGrp="1"/>
          </p:cNvSpPr>
          <p:nvPr>
            <p:ph type="title"/>
          </p:nvPr>
        </p:nvSpPr>
        <p:spPr/>
        <p:txBody>
          <a:bodyPr/>
          <a:lstStyle/>
          <a:p>
            <a:r>
              <a:rPr lang="en-US" dirty="0"/>
              <a:t>Output</a:t>
            </a:r>
          </a:p>
        </p:txBody>
      </p:sp>
      <p:pic>
        <p:nvPicPr>
          <p:cNvPr id="5" name="Picture 4" descr="Graphical user interface, text, application&#10;&#10;Description automatically generated">
            <a:extLst>
              <a:ext uri="{FF2B5EF4-FFF2-40B4-BE49-F238E27FC236}">
                <a16:creationId xmlns:a16="http://schemas.microsoft.com/office/drawing/2014/main" id="{5631E252-12D0-AC41-9298-DF5AE04882A4}"/>
              </a:ext>
            </a:extLst>
          </p:cNvPr>
          <p:cNvPicPr>
            <a:picLocks noChangeAspect="1"/>
          </p:cNvPicPr>
          <p:nvPr/>
        </p:nvPicPr>
        <p:blipFill>
          <a:blip r:embed="rId2"/>
          <a:stretch>
            <a:fillRect/>
          </a:stretch>
        </p:blipFill>
        <p:spPr>
          <a:xfrm>
            <a:off x="479426" y="2263775"/>
            <a:ext cx="8432800" cy="4308475"/>
          </a:xfrm>
          <a:prstGeom prst="rect">
            <a:avLst/>
          </a:prstGeom>
        </p:spPr>
      </p:pic>
    </p:spTree>
    <p:extLst>
      <p:ext uri="{BB962C8B-B14F-4D97-AF65-F5344CB8AC3E}">
        <p14:creationId xmlns:p14="http://schemas.microsoft.com/office/powerpoint/2010/main" val="189220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DE11-834C-EC4D-A0E6-094F14BA9FF6}"/>
              </a:ext>
            </a:extLst>
          </p:cNvPr>
          <p:cNvSpPr>
            <a:spLocks noGrp="1"/>
          </p:cNvSpPr>
          <p:nvPr>
            <p:ph type="title"/>
          </p:nvPr>
        </p:nvSpPr>
        <p:spPr/>
        <p:txBody>
          <a:bodyPr/>
          <a:lstStyle/>
          <a:p>
            <a:r>
              <a:rPr lang="en-US" dirty="0"/>
              <a:t>Inheritance: Challenge</a:t>
            </a:r>
          </a:p>
        </p:txBody>
      </p:sp>
      <p:sp>
        <p:nvSpPr>
          <p:cNvPr id="3" name="Content Placeholder 2">
            <a:extLst>
              <a:ext uri="{FF2B5EF4-FFF2-40B4-BE49-F238E27FC236}">
                <a16:creationId xmlns:a16="http://schemas.microsoft.com/office/drawing/2014/main" id="{69AE1400-26E1-1E42-9DDA-F77DAE26D8DD}"/>
              </a:ext>
            </a:extLst>
          </p:cNvPr>
          <p:cNvSpPr>
            <a:spLocks noGrp="1"/>
          </p:cNvSpPr>
          <p:nvPr>
            <p:ph idx="1"/>
          </p:nvPr>
        </p:nvSpPr>
        <p:spPr/>
        <p:txBody>
          <a:bodyPr/>
          <a:lstStyle/>
          <a:p>
            <a:r>
              <a:rPr lang="en-US" dirty="0"/>
              <a:t>For this hackathon, explore inheritance further by completing the following tasks:</a:t>
            </a:r>
          </a:p>
          <a:p>
            <a:r>
              <a:rPr lang="en-US" dirty="0"/>
              <a:t>Create a new class called Teacher that inherits from Adult. Provide additional attributes around teacher type (such as kindergarten, secondary, or higher education) and BMI risk factor (kindergarten = 1, secondary = 2, and higher ed = 3). Assign BMI risk factors in the initializer based on the type of teacher that is supplied when creating the object.</a:t>
            </a:r>
          </a:p>
          <a:p>
            <a:endParaRPr lang="en-US" dirty="0"/>
          </a:p>
        </p:txBody>
      </p:sp>
    </p:spTree>
    <p:extLst>
      <p:ext uri="{BB962C8B-B14F-4D97-AF65-F5344CB8AC3E}">
        <p14:creationId xmlns:p14="http://schemas.microsoft.com/office/powerpoint/2010/main" val="412453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7175-1EA3-F347-B425-40524512849D}"/>
              </a:ext>
            </a:extLst>
          </p:cNvPr>
          <p:cNvSpPr>
            <a:spLocks noGrp="1"/>
          </p:cNvSpPr>
          <p:nvPr>
            <p:ph type="title"/>
          </p:nvPr>
        </p:nvSpPr>
        <p:spPr>
          <a:xfrm>
            <a:off x="530486" y="505317"/>
            <a:ext cx="8761413" cy="706964"/>
          </a:xfrm>
        </p:spPr>
        <p:txBody>
          <a:bodyPr/>
          <a:lstStyle/>
          <a:p>
            <a:r>
              <a:rPr lang="en-US" dirty="0"/>
              <a:t>Inheritance: Code</a:t>
            </a:r>
          </a:p>
        </p:txBody>
      </p:sp>
      <p:pic>
        <p:nvPicPr>
          <p:cNvPr id="5" name="Picture 4" descr="Table&#10;&#10;Description automatically generated with low confidence">
            <a:extLst>
              <a:ext uri="{FF2B5EF4-FFF2-40B4-BE49-F238E27FC236}">
                <a16:creationId xmlns:a16="http://schemas.microsoft.com/office/drawing/2014/main" id="{3E0B49E4-D277-BA4A-8E4E-814CB26BB434}"/>
              </a:ext>
            </a:extLst>
          </p:cNvPr>
          <p:cNvPicPr>
            <a:picLocks noChangeAspect="1"/>
          </p:cNvPicPr>
          <p:nvPr/>
        </p:nvPicPr>
        <p:blipFill>
          <a:blip r:embed="rId2"/>
          <a:stretch>
            <a:fillRect/>
          </a:stretch>
        </p:blipFill>
        <p:spPr>
          <a:xfrm>
            <a:off x="530486" y="1212281"/>
            <a:ext cx="6730272" cy="5645719"/>
          </a:xfrm>
          <a:prstGeom prst="rect">
            <a:avLst/>
          </a:prstGeom>
        </p:spPr>
      </p:pic>
    </p:spTree>
    <p:extLst>
      <p:ext uri="{BB962C8B-B14F-4D97-AF65-F5344CB8AC3E}">
        <p14:creationId xmlns:p14="http://schemas.microsoft.com/office/powerpoint/2010/main" val="4260428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1551</TotalTime>
  <Words>523</Words>
  <Application>Microsoft Macintosh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UoE Online  Object-Oriented Information Systems</vt:lpstr>
      <vt:lpstr>Classes and Object: Challenge</vt:lpstr>
      <vt:lpstr>Code</vt:lpstr>
      <vt:lpstr>Output</vt:lpstr>
      <vt:lpstr>Classes and Functions: Challenge</vt:lpstr>
      <vt:lpstr>Code</vt:lpstr>
      <vt:lpstr>Output</vt:lpstr>
      <vt:lpstr>Inheritance: Challenge</vt:lpstr>
      <vt:lpstr>Inheritance: Code</vt:lpstr>
      <vt:lpstr>Inheritance: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UoE Online  Object-Oriented Information Systems</dc:title>
  <dc:creator>kknana556@gmail.com</dc:creator>
  <cp:lastModifiedBy>kknana556@gmail.com</cp:lastModifiedBy>
  <cp:revision>5</cp:revision>
  <dcterms:created xsi:type="dcterms:W3CDTF">2021-06-03T18:36:56Z</dcterms:created>
  <dcterms:modified xsi:type="dcterms:W3CDTF">2021-06-04T20:58:44Z</dcterms:modified>
</cp:coreProperties>
</file>