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D4FBA-450E-4BA1-A6DF-F6C28E425181}" v="3" dt="2024-08-01T16:20:5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a fouvle Yaaba Nkrumah" userId="eaa3eadf-a028-4f6e-a4c6-eb72b55113c9" providerId="ADAL" clId="{650D4FBA-450E-4BA1-A6DF-F6C28E425181}"/>
    <pc:docChg chg="undo custSel modSld">
      <pc:chgData name="Nana fouvle Yaaba Nkrumah" userId="eaa3eadf-a028-4f6e-a4c6-eb72b55113c9" providerId="ADAL" clId="{650D4FBA-450E-4BA1-A6DF-F6C28E425181}" dt="2024-08-01T16:27:05.337" v="162" actId="1076"/>
      <pc:docMkLst>
        <pc:docMk/>
      </pc:docMkLst>
      <pc:sldChg chg="addSp delSp modSp mod">
        <pc:chgData name="Nana fouvle Yaaba Nkrumah" userId="eaa3eadf-a028-4f6e-a4c6-eb72b55113c9" providerId="ADAL" clId="{650D4FBA-450E-4BA1-A6DF-F6C28E425181}" dt="2024-08-01T16:27:05.337" v="162" actId="1076"/>
        <pc:sldMkLst>
          <pc:docMk/>
          <pc:sldMk cId="3565315421" sldId="256"/>
        </pc:sldMkLst>
        <pc:spChg chg="mod">
          <ac:chgData name="Nana fouvle Yaaba Nkrumah" userId="eaa3eadf-a028-4f6e-a4c6-eb72b55113c9" providerId="ADAL" clId="{650D4FBA-450E-4BA1-A6DF-F6C28E425181}" dt="2024-08-01T16:13:59.531" v="0" actId="164"/>
          <ac:spMkLst>
            <pc:docMk/>
            <pc:sldMk cId="3565315421" sldId="256"/>
            <ac:spMk id="4" creationId="{A8C26FD3-C3B6-67FC-EC84-58BFF82C49DF}"/>
          </ac:spMkLst>
        </pc:spChg>
        <pc:spChg chg="add mod">
          <ac:chgData name="Nana fouvle Yaaba Nkrumah" userId="eaa3eadf-a028-4f6e-a4c6-eb72b55113c9" providerId="ADAL" clId="{650D4FBA-450E-4BA1-A6DF-F6C28E425181}" dt="2024-08-01T16:27:05.337" v="162" actId="1076"/>
          <ac:spMkLst>
            <pc:docMk/>
            <pc:sldMk cId="3565315421" sldId="256"/>
            <ac:spMk id="13" creationId="{E82DA449-BE3F-6377-1174-84FDC214D669}"/>
          </ac:spMkLst>
        </pc:spChg>
        <pc:spChg chg="add mod">
          <ac:chgData name="Nana fouvle Yaaba Nkrumah" userId="eaa3eadf-a028-4f6e-a4c6-eb72b55113c9" providerId="ADAL" clId="{650D4FBA-450E-4BA1-A6DF-F6C28E425181}" dt="2024-08-01T16:26:47.218" v="159" actId="1076"/>
          <ac:spMkLst>
            <pc:docMk/>
            <pc:sldMk cId="3565315421" sldId="256"/>
            <ac:spMk id="24" creationId="{2A104687-979D-10C6-E40D-D04D72A0E03D}"/>
          </ac:spMkLst>
        </pc:spChg>
        <pc:grpChg chg="add mod">
          <ac:chgData name="Nana fouvle Yaaba Nkrumah" userId="eaa3eadf-a028-4f6e-a4c6-eb72b55113c9" providerId="ADAL" clId="{650D4FBA-450E-4BA1-A6DF-F6C28E425181}" dt="2024-08-01T16:26:31.221" v="157" actId="1076"/>
          <ac:grpSpMkLst>
            <pc:docMk/>
            <pc:sldMk cId="3565315421" sldId="256"/>
            <ac:grpSpMk id="23" creationId="{0496B674-AA85-C9B4-6E34-412283D25431}"/>
          </ac:grpSpMkLst>
        </pc:grpChg>
        <pc:cxnChg chg="add del mod">
          <ac:chgData name="Nana fouvle Yaaba Nkrumah" userId="eaa3eadf-a028-4f6e-a4c6-eb72b55113c9" providerId="ADAL" clId="{650D4FBA-450E-4BA1-A6DF-F6C28E425181}" dt="2024-08-01T16:18:51.124" v="12" actId="11529"/>
          <ac:cxnSpMkLst>
            <pc:docMk/>
            <pc:sldMk cId="3565315421" sldId="256"/>
            <ac:cxnSpMk id="3" creationId="{0BF5BFEB-F995-DD9F-5F24-888F298AEEBF}"/>
          </ac:cxnSpMkLst>
        </pc:cxnChg>
        <pc:cxnChg chg="add mod">
          <ac:chgData name="Nana fouvle Yaaba Nkrumah" userId="eaa3eadf-a028-4f6e-a4c6-eb72b55113c9" providerId="ADAL" clId="{650D4FBA-450E-4BA1-A6DF-F6C28E425181}" dt="2024-08-01T16:26:59.639" v="161" actId="14100"/>
          <ac:cxnSpMkLst>
            <pc:docMk/>
            <pc:sldMk cId="3565315421" sldId="256"/>
            <ac:cxnSpMk id="7" creationId="{BABD8360-FCD8-1FBB-525C-A3DBD6B5D18F}"/>
          </ac:cxnSpMkLst>
        </pc:cxnChg>
        <pc:cxnChg chg="mod">
          <ac:chgData name="Nana fouvle Yaaba Nkrumah" userId="eaa3eadf-a028-4f6e-a4c6-eb72b55113c9" providerId="ADAL" clId="{650D4FBA-450E-4BA1-A6DF-F6C28E425181}" dt="2024-08-01T16:13:59.531" v="0" actId="164"/>
          <ac:cxnSpMkLst>
            <pc:docMk/>
            <pc:sldMk cId="3565315421" sldId="256"/>
            <ac:cxnSpMk id="18" creationId="{13F8C90B-3876-067B-3F2F-90792B80B8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5624-C385-A848-441B-A787BFDA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89B-8DD9-F331-D004-D23B4E11A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F5FF-F46C-8015-BA1C-4D5F4CA1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D17C-C4DA-3146-0D6E-FA70A2ED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7508-FE4B-7B8E-C412-E7BA8E3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F568-4F11-7021-9377-9D7A3473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F35B-91AD-5EA5-1345-E2BA699B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8646-E104-EC43-97F5-5A7B8AD6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F895-E2B0-145E-B48F-681220E1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071-745B-42A4-13DA-4AD2D16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6E5A-B06E-8F6F-6184-02DDB497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2A9CB-DF38-83E7-323C-767F482B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55F2-85F7-B674-24BB-33C74A2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F34-9AC1-A93B-8F7B-6129870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E2DB-954D-C29C-0D73-A3CB828D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AF3-86C0-7A42-1C0F-273B393F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F67D-6A35-89A7-89E7-008E5370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FFE0-DA62-9119-1A84-5D7B403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CC7-BAB8-484A-3661-97521E4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9C84-055A-D6EE-0318-8A84E85C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097-C97A-0793-8E68-500922E3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E3B0-D6A3-4D93-5DCC-AF617F6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76A1-D313-3823-4C54-E6614222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5D0E-2F34-711C-190A-B86C0BCC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16AA-278D-E41A-1EA7-E75D858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DB8B-1598-E6A9-DA9C-A96316E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CB62-BBA3-C812-EF60-B616ECA23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AA97-5BA7-85CD-C846-C8B81BAC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556D-4E3D-2CFA-17A3-AA71EFF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DAF4-2EEB-6277-276D-AF2AABC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B582-8F75-7524-F342-679539AB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7125-F966-4BE6-64BF-7080D4D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3E44-13F8-572B-5C01-A45DA668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27AD-143F-FFC8-713A-F5B0B213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659FF-4025-6441-EAEB-1908ACBCC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49C8-72C4-5548-3240-70F2484E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EA93E-D8F1-8218-E1BC-4CAD80C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E5DAF-75B8-4B32-5EF9-5378D4F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CE60-1FF2-49D8-9AC9-E142625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87B-FEAD-4C50-8E34-DEA5475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F513-F9B8-FABB-901F-0526CFB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127E9-0198-B634-3E67-599A77E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758F-9D98-2AA6-B310-C0B8571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3501-3E21-8E7F-6CB7-7BFF921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21F-8623-D13E-F2A7-B7440D7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FA47-6844-3785-493B-D1DF1FAB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3FBA-48AD-9674-3F33-29BF87CA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097D-7628-22BA-D3CE-0224438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222B-1A52-0C8C-9057-B4B45CD3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3DD58-B5B9-E1F0-BC08-AE4836A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BA9C-D5D3-6B5F-4FAB-0B249B22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E94-10A8-9D21-1945-B1F9256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179C-EA52-E9B8-3BE2-FE470C5F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2C43-9AFE-0181-7C7F-30FE8ECB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19E5-28D4-14F3-5E74-CD97C225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97E9-86CE-990D-81AD-9F0F5B4F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689A-A26F-BF23-06C2-80AC816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922B4-4FFC-B9B8-3D4A-B86359B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AAF75-59B7-1A31-EA55-4D2E999C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B7F0-6726-51B7-ABAF-08880350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79-972C-AC26-F196-5C3C98AD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C090-A2EC-9CCF-2E52-F85BC70C9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3763-43F4-7658-8DEC-4686CD13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64BE4-8EC4-119A-FFFD-A06FC208FF33}"/>
              </a:ext>
            </a:extLst>
          </p:cNvPr>
          <p:cNvGrpSpPr/>
          <p:nvPr/>
        </p:nvGrpSpPr>
        <p:grpSpPr>
          <a:xfrm>
            <a:off x="1021404" y="1159553"/>
            <a:ext cx="2924063" cy="2636196"/>
            <a:chOff x="1021404" y="1159553"/>
            <a:chExt cx="2924063" cy="26361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524546-416F-B758-3877-8EFCADCA52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04" y="1456267"/>
              <a:ext cx="29240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2573D1-B4FC-C566-3F95-AB746DE8AB64}"/>
                </a:ext>
              </a:extLst>
            </p:cNvPr>
            <p:cNvSpPr txBox="1"/>
            <p:nvPr/>
          </p:nvSpPr>
          <p:spPr>
            <a:xfrm>
              <a:off x="1710987" y="1159553"/>
              <a:ext cx="217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105FD2-BD87-6730-5519-D5103C129F4D}"/>
                </a:ext>
              </a:extLst>
            </p:cNvPr>
            <p:cNvSpPr txBox="1"/>
            <p:nvPr/>
          </p:nvSpPr>
          <p:spPr>
            <a:xfrm>
              <a:off x="1021404" y="1456267"/>
              <a:ext cx="276860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-title: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dateTime</a:t>
              </a:r>
              <a:r>
                <a:rPr lang="en-US" sz="1400" dirty="0"/>
                <a:t>: </a:t>
              </a:r>
              <a:r>
                <a:rPr lang="en-US" sz="1400" dirty="0" err="1"/>
                <a:t>LocalDateTime</a:t>
              </a:r>
              <a:endParaRPr lang="en-US" sz="1400" dirty="0"/>
            </a:p>
            <a:p>
              <a:r>
                <a:rPr lang="en-US" sz="1400" dirty="0"/>
                <a:t>-venue: String</a:t>
              </a:r>
            </a:p>
            <a:p>
              <a:r>
                <a:rPr lang="en-US" sz="1400" dirty="0"/>
                <a:t>-description: String</a:t>
              </a:r>
            </a:p>
            <a:p>
              <a:r>
                <a:rPr lang="en-US" sz="1400" dirty="0"/>
                <a:t>-organization: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eventID</a:t>
              </a:r>
              <a:r>
                <a:rPr lang="en-US" sz="1400" dirty="0"/>
                <a:t>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highPriority</a:t>
              </a:r>
              <a:r>
                <a:rPr lang="en-US" sz="1400" dirty="0"/>
                <a:t>: Boolean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0BEC14-14C1-DEB6-44CF-DBE81261C4F8}"/>
                </a:ext>
              </a:extLst>
            </p:cNvPr>
            <p:cNvSpPr/>
            <p:nvPr/>
          </p:nvSpPr>
          <p:spPr>
            <a:xfrm>
              <a:off x="1021404" y="1159553"/>
              <a:ext cx="2924063" cy="26361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96B674-AA85-C9B4-6E34-412283D25431}"/>
              </a:ext>
            </a:extLst>
          </p:cNvPr>
          <p:cNvGrpSpPr/>
          <p:nvPr/>
        </p:nvGrpSpPr>
        <p:grpSpPr>
          <a:xfrm>
            <a:off x="5505674" y="1159553"/>
            <a:ext cx="5413263" cy="2636196"/>
            <a:chOff x="5661137" y="1159553"/>
            <a:chExt cx="2924063" cy="2636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C26FD3-C3B6-67FC-EC84-58BFF82C49DF}"/>
                </a:ext>
              </a:extLst>
            </p:cNvPr>
            <p:cNvSpPr/>
            <p:nvPr/>
          </p:nvSpPr>
          <p:spPr>
            <a:xfrm>
              <a:off x="5661137" y="1159553"/>
              <a:ext cx="2924063" cy="2636196"/>
            </a:xfrm>
            <a:prstGeom prst="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8C90B-3876-067B-3F2F-90792B80B87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137" y="1456267"/>
              <a:ext cx="2924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A104687-979D-10C6-E40D-D04D72A0E03D}"/>
              </a:ext>
            </a:extLst>
          </p:cNvPr>
          <p:cNvSpPr txBox="1"/>
          <p:nvPr/>
        </p:nvSpPr>
        <p:spPr>
          <a:xfrm>
            <a:off x="7411034" y="1123244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BD8360-FCD8-1FBB-525C-A3DBD6B5D18F}"/>
              </a:ext>
            </a:extLst>
          </p:cNvPr>
          <p:cNvCxnSpPr>
            <a:cxnSpLocks/>
          </p:cNvCxnSpPr>
          <p:nvPr/>
        </p:nvCxnSpPr>
        <p:spPr>
          <a:xfrm>
            <a:off x="5505674" y="1693334"/>
            <a:ext cx="5413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2DA449-BE3F-6377-1174-84FDC214D669}"/>
              </a:ext>
            </a:extLst>
          </p:cNvPr>
          <p:cNvSpPr txBox="1"/>
          <p:nvPr/>
        </p:nvSpPr>
        <p:spPr>
          <a:xfrm>
            <a:off x="5505674" y="1784139"/>
            <a:ext cx="5413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+add(Event event):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+remove(String </a:t>
            </a:r>
            <a:r>
              <a:rPr lang="en-US" dirty="0" err="1"/>
              <a:t>eventID</a:t>
            </a:r>
            <a:r>
              <a:rPr lang="en-US" dirty="0"/>
              <a:t>):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modifyEvent</a:t>
            </a:r>
            <a:r>
              <a:rPr lang="en-US" dirty="0"/>
              <a:t>(String </a:t>
            </a:r>
            <a:r>
              <a:rPr lang="en-US" dirty="0" err="1"/>
              <a:t>eventID</a:t>
            </a:r>
            <a:r>
              <a:rPr lang="en-US" dirty="0"/>
              <a:t>, String attribute, Object </a:t>
            </a:r>
            <a:r>
              <a:rPr lang="en-US" dirty="0" err="1"/>
              <a:t>newValue</a:t>
            </a:r>
            <a:r>
              <a:rPr lang="en-US" dirty="0"/>
              <a:t>): Boolean</a:t>
            </a:r>
          </a:p>
          <a:p>
            <a:r>
              <a:rPr lang="en-US" dirty="0"/>
              <a:t>+search(String attribute, Object value): String[]</a:t>
            </a:r>
          </a:p>
          <a:p>
            <a:r>
              <a:rPr lang="en-US" dirty="0"/>
              <a:t>+view(String attribute, Object value): void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Nana fouvle Yaaba Nkrumah</dc:creator>
  <cp:lastModifiedBy>Nana fouvle Yaaba Nkrumah</cp:lastModifiedBy>
  <cp:revision>1</cp:revision>
  <dcterms:created xsi:type="dcterms:W3CDTF">2024-08-01T15:46:32Z</dcterms:created>
  <dcterms:modified xsi:type="dcterms:W3CDTF">2024-08-01T16:27:09Z</dcterms:modified>
</cp:coreProperties>
</file>