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64" r:id="rId7"/>
    <p:sldId id="268" r:id="rId8"/>
    <p:sldId id="295" r:id="rId9"/>
    <p:sldId id="286" r:id="rId10"/>
    <p:sldId id="296" r:id="rId11"/>
    <p:sldId id="293" r:id="rId12"/>
    <p:sldId id="292" r:id="rId13"/>
    <p:sldId id="294" r:id="rId14"/>
    <p:sldId id="262" r:id="rId15"/>
    <p:sldId id="27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CF42C-3546-4AA8-BDA4-156F062AD507}" v="170" dt="2024-08-04T21:55:00.011"/>
    <p1510:client id="{A9AD4647-3827-EDFD-E7F4-D257A93870BC}" v="192" dt="2024-08-04T21:55:15.273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792"/>
        <p:guide pos="3144"/>
        <p:guide orient="horz" pos="96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yameye Awurama Ampomaa Obeng-Akuamoah" userId="S::nyameye.akuamoah@ashesi.edu.gh::b0c60fc1-a835-4285-b5b9-ba07bfab920c" providerId="AD" clId="Web-{A9AD4647-3827-EDFD-E7F4-D257A93870BC}"/>
    <pc:docChg chg="modSld">
      <pc:chgData name="Nyameye Awurama Ampomaa Obeng-Akuamoah" userId="S::nyameye.akuamoah@ashesi.edu.gh::b0c60fc1-a835-4285-b5b9-ba07bfab920c" providerId="AD" clId="Web-{A9AD4647-3827-EDFD-E7F4-D257A93870BC}" dt="2024-08-04T21:55:13.929" v="164" actId="20577"/>
      <pc:docMkLst>
        <pc:docMk/>
      </pc:docMkLst>
      <pc:sldChg chg="modSp">
        <pc:chgData name="Nyameye Awurama Ampomaa Obeng-Akuamoah" userId="S::nyameye.akuamoah@ashesi.edu.gh::b0c60fc1-a835-4285-b5b9-ba07bfab920c" providerId="AD" clId="Web-{A9AD4647-3827-EDFD-E7F4-D257A93870BC}" dt="2024-08-04T21:55:13.929" v="164" actId="20577"/>
        <pc:sldMkLst>
          <pc:docMk/>
          <pc:sldMk cId="1642425379" sldId="256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55:13.929" v="164" actId="20577"/>
          <ac:spMkLst>
            <pc:docMk/>
            <pc:sldMk cId="1642425379" sldId="256"/>
            <ac:spMk id="5" creationId="{CA0BD786-6A1E-17AD-93CC-C6C5D687D159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0:59:50.452" v="61" actId="20577"/>
        <pc:sldMkLst>
          <pc:docMk/>
          <pc:sldMk cId="1593920805" sldId="262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0:59:50.452" v="61" actId="20577"/>
          <ac:spMkLst>
            <pc:docMk/>
            <pc:sldMk cId="1593920805" sldId="262"/>
            <ac:spMk id="8" creationId="{87441910-6501-5C60-C05A-BAFF34C25798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16:23.283" v="127" actId="20577"/>
        <pc:sldMkLst>
          <pc:docMk/>
          <pc:sldMk cId="1346372204" sldId="264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13:00.339" v="65" actId="14100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Nyameye Awurama Ampomaa Obeng-Akuamoah" userId="S::nyameye.akuamoah@ashesi.edu.gh::b0c60fc1-a835-4285-b5b9-ba07bfab920c" providerId="AD" clId="Web-{A9AD4647-3827-EDFD-E7F4-D257A93870BC}" dt="2024-08-04T21:16:23.283" v="127" actId="20577"/>
          <ac:spMkLst>
            <pc:docMk/>
            <pc:sldMk cId="1346372204" sldId="264"/>
            <ac:spMk id="3" creationId="{033634FE-ADF0-4BC3-A0A9-447EA9DD096B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52:12.573" v="162" actId="20577"/>
        <pc:sldMkLst>
          <pc:docMk/>
          <pc:sldMk cId="4151694508" sldId="268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17:15.550" v="137" actId="14100"/>
          <ac:spMkLst>
            <pc:docMk/>
            <pc:sldMk cId="4151694508" sldId="268"/>
            <ac:spMk id="4" creationId="{FAD2AE59-5630-4D5C-83A9-4CDEF4D7DCFB}"/>
          </ac:spMkLst>
        </pc:spChg>
        <pc:spChg chg="mod">
          <ac:chgData name="Nyameye Awurama Ampomaa Obeng-Akuamoah" userId="S::nyameye.akuamoah@ashesi.edu.gh::b0c60fc1-a835-4285-b5b9-ba07bfab920c" providerId="AD" clId="Web-{A9AD4647-3827-EDFD-E7F4-D257A93870BC}" dt="2024-08-04T21:52:12.573" v="162" actId="20577"/>
          <ac:spMkLst>
            <pc:docMk/>
            <pc:sldMk cId="4151694508" sldId="268"/>
            <ac:spMk id="6" creationId="{5A6B31B0-7B84-475D-961F-09C0191F91A2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51:46.197" v="160" actId="20577"/>
        <pc:sldMkLst>
          <pc:docMk/>
          <pc:sldMk cId="4252466045" sldId="279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51:46.197" v="160" actId="20577"/>
          <ac:spMkLst>
            <pc:docMk/>
            <pc:sldMk cId="4252466045" sldId="279"/>
            <ac:spMk id="7" creationId="{3FF2D739-E475-54F8-C832-F04A983D0F24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46:33.952" v="158" actId="14100"/>
        <pc:sldMkLst>
          <pc:docMk/>
          <pc:sldMk cId="1418789964" sldId="286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46:33.952" v="158" actId="14100"/>
          <ac:spMkLst>
            <pc:docMk/>
            <pc:sldMk cId="1418789964" sldId="286"/>
            <ac:spMk id="5" creationId="{B8ECB8C2-A6EF-8066-983C-1C2B81B55337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0:58:07.418" v="42" actId="14100"/>
        <pc:sldMkLst>
          <pc:docMk/>
          <pc:sldMk cId="2390678392" sldId="292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0:58:01.806" v="41" actId="14100"/>
          <ac:spMkLst>
            <pc:docMk/>
            <pc:sldMk cId="2390678392" sldId="292"/>
            <ac:spMk id="2" creationId="{CC80C883-7528-F9C5-D6FA-15EC059A3021}"/>
          </ac:spMkLst>
        </pc:spChg>
        <pc:spChg chg="mod">
          <ac:chgData name="Nyameye Awurama Ampomaa Obeng-Akuamoah" userId="S::nyameye.akuamoah@ashesi.edu.gh::b0c60fc1-a835-4285-b5b9-ba07bfab920c" providerId="AD" clId="Web-{A9AD4647-3827-EDFD-E7F4-D257A93870BC}" dt="2024-08-04T20:58:07.418" v="42" actId="14100"/>
          <ac:spMkLst>
            <pc:docMk/>
            <pc:sldMk cId="2390678392" sldId="292"/>
            <ac:spMk id="6" creationId="{3A7E69BA-FC91-08A5-671F-B53E6E989C6F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0:59:08.639" v="54" actId="20577"/>
        <pc:sldMkLst>
          <pc:docMk/>
          <pc:sldMk cId="229570784" sldId="293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0:59:08.639" v="54" actId="20577"/>
          <ac:spMkLst>
            <pc:docMk/>
            <pc:sldMk cId="229570784" sldId="293"/>
            <ac:spMk id="5" creationId="{B8ECB8C2-A6EF-8066-983C-1C2B81B55337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0:58:53.685" v="50" actId="20577"/>
        <pc:sldMkLst>
          <pc:docMk/>
          <pc:sldMk cId="1129914006" sldId="294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0:58:16.106" v="43" actId="14100"/>
          <ac:spMkLst>
            <pc:docMk/>
            <pc:sldMk cId="1129914006" sldId="294"/>
            <ac:spMk id="2" creationId="{CC80C883-7528-F9C5-D6FA-15EC059A3021}"/>
          </ac:spMkLst>
        </pc:spChg>
        <pc:spChg chg="mod">
          <ac:chgData name="Nyameye Awurama Ampomaa Obeng-Akuamoah" userId="S::nyameye.akuamoah@ashesi.edu.gh::b0c60fc1-a835-4285-b5b9-ba07bfab920c" providerId="AD" clId="Web-{A9AD4647-3827-EDFD-E7F4-D257A93870BC}" dt="2024-08-04T20:58:53.685" v="50" actId="20577"/>
          <ac:spMkLst>
            <pc:docMk/>
            <pc:sldMk cId="1129914006" sldId="294"/>
            <ac:spMk id="6" creationId="{3A7E69BA-FC91-08A5-671F-B53E6E989C6F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18:08.880" v="146" actId="14100"/>
        <pc:sldMkLst>
          <pc:docMk/>
          <pc:sldMk cId="2905730526" sldId="295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18:08.880" v="146" actId="14100"/>
          <ac:spMkLst>
            <pc:docMk/>
            <pc:sldMk cId="2905730526" sldId="295"/>
            <ac:spMk id="2" creationId="{45EDC05B-2C3B-6467-2FD9-041BEE3E9FCC}"/>
          </ac:spMkLst>
        </pc:spChg>
        <pc:spChg chg="mod">
          <ac:chgData name="Nyameye Awurama Ampomaa Obeng-Akuamoah" userId="S::nyameye.akuamoah@ashesi.edu.gh::b0c60fc1-a835-4285-b5b9-ba07bfab920c" providerId="AD" clId="Web-{A9AD4647-3827-EDFD-E7F4-D257A93870BC}" dt="2024-08-04T21:18:02.645" v="145" actId="20577"/>
          <ac:spMkLst>
            <pc:docMk/>
            <pc:sldMk cId="2905730526" sldId="295"/>
            <ac:spMk id="4" creationId="{E0EE1F09-0AE8-EC65-8B89-96081367C229}"/>
          </ac:spMkLst>
        </pc:spChg>
      </pc:sldChg>
      <pc:sldChg chg="modSp">
        <pc:chgData name="Nyameye Awurama Ampomaa Obeng-Akuamoah" userId="S::nyameye.akuamoah@ashesi.edu.gh::b0c60fc1-a835-4285-b5b9-ba07bfab920c" providerId="AD" clId="Web-{A9AD4647-3827-EDFD-E7F4-D257A93870BC}" dt="2024-08-04T21:46:09.373" v="151" actId="20577"/>
        <pc:sldMkLst>
          <pc:docMk/>
          <pc:sldMk cId="3065395102" sldId="296"/>
        </pc:sldMkLst>
        <pc:spChg chg="mod">
          <ac:chgData name="Nyameye Awurama Ampomaa Obeng-Akuamoah" userId="S::nyameye.akuamoah@ashesi.edu.gh::b0c60fc1-a835-4285-b5b9-ba07bfab920c" providerId="AD" clId="Web-{A9AD4647-3827-EDFD-E7F4-D257A93870BC}" dt="2024-08-04T21:46:09.373" v="151" actId="20577"/>
          <ac:spMkLst>
            <pc:docMk/>
            <pc:sldMk cId="3065395102" sldId="296"/>
            <ac:spMk id="5" creationId="{B8ECB8C2-A6EF-8066-983C-1C2B81B55337}"/>
          </ac:spMkLst>
        </pc:spChg>
      </pc:sldChg>
    </pc:docChg>
  </pc:docChgLst>
  <pc:docChgLst>
    <pc:chgData name="Nana fouvle Yaaba Nkrumah" userId="eaa3eadf-a028-4f6e-a4c6-eb72b55113c9" providerId="ADAL" clId="{1B7CF42C-3546-4AA8-BDA4-156F062AD507}"/>
    <pc:docChg chg="undo custSel addSld delSld modSld sldOrd">
      <pc:chgData name="Nana fouvle Yaaba Nkrumah" userId="eaa3eadf-a028-4f6e-a4c6-eb72b55113c9" providerId="ADAL" clId="{1B7CF42C-3546-4AA8-BDA4-156F062AD507}" dt="2024-08-04T21:55:00.011" v="1117" actId="20577"/>
      <pc:docMkLst>
        <pc:docMk/>
      </pc:docMkLst>
      <pc:sldChg chg="addSp modSp mod">
        <pc:chgData name="Nana fouvle Yaaba Nkrumah" userId="eaa3eadf-a028-4f6e-a4c6-eb72b55113c9" providerId="ADAL" clId="{1B7CF42C-3546-4AA8-BDA4-156F062AD507}" dt="2024-08-04T18:55:43.961" v="905" actId="1076"/>
        <pc:sldMkLst>
          <pc:docMk/>
          <pc:sldMk cId="1642425379" sldId="256"/>
        </pc:sldMkLst>
        <pc:spChg chg="add mod">
          <ac:chgData name="Nana fouvle Yaaba Nkrumah" userId="eaa3eadf-a028-4f6e-a4c6-eb72b55113c9" providerId="ADAL" clId="{1B7CF42C-3546-4AA8-BDA4-156F062AD507}" dt="2024-08-04T18:55:40.528" v="904" actId="6549"/>
          <ac:spMkLst>
            <pc:docMk/>
            <pc:sldMk cId="1642425379" sldId="256"/>
            <ac:spMk id="3" creationId="{424A8B84-7568-C64F-E217-50DBDD785097}"/>
          </ac:spMkLst>
        </pc:spChg>
        <pc:spChg chg="add mod">
          <ac:chgData name="Nana fouvle Yaaba Nkrumah" userId="eaa3eadf-a028-4f6e-a4c6-eb72b55113c9" providerId="ADAL" clId="{1B7CF42C-3546-4AA8-BDA4-156F062AD507}" dt="2024-08-04T18:55:43.961" v="905" actId="1076"/>
          <ac:spMkLst>
            <pc:docMk/>
            <pc:sldMk cId="1642425379" sldId="256"/>
            <ac:spMk id="5" creationId="{CA0BD786-6A1E-17AD-93CC-C6C5D687D159}"/>
          </ac:spMkLst>
        </pc:spChg>
      </pc:sldChg>
      <pc:sldChg chg="del">
        <pc:chgData name="Nana fouvle Yaaba Nkrumah" userId="eaa3eadf-a028-4f6e-a4c6-eb72b55113c9" providerId="ADAL" clId="{1B7CF42C-3546-4AA8-BDA4-156F062AD507}" dt="2024-08-02T23:04:36.802" v="174" actId="2696"/>
        <pc:sldMkLst>
          <pc:docMk/>
          <pc:sldMk cId="707789176" sldId="258"/>
        </pc:sldMkLst>
      </pc:sldChg>
      <pc:sldChg chg="del">
        <pc:chgData name="Nana fouvle Yaaba Nkrumah" userId="eaa3eadf-a028-4f6e-a4c6-eb72b55113c9" providerId="ADAL" clId="{1B7CF42C-3546-4AA8-BDA4-156F062AD507}" dt="2024-08-04T18:54:42.763" v="884" actId="2696"/>
        <pc:sldMkLst>
          <pc:docMk/>
          <pc:sldMk cId="566997565" sldId="260"/>
        </pc:sldMkLst>
      </pc:sldChg>
      <pc:sldChg chg="addSp delSp modSp mod">
        <pc:chgData name="Nana fouvle Yaaba Nkrumah" userId="eaa3eadf-a028-4f6e-a4c6-eb72b55113c9" providerId="ADAL" clId="{1B7CF42C-3546-4AA8-BDA4-156F062AD507}" dt="2024-08-03T16:41:51.844" v="883" actId="403"/>
        <pc:sldMkLst>
          <pc:docMk/>
          <pc:sldMk cId="1593920805" sldId="262"/>
        </pc:sldMkLst>
        <pc:spChg chg="mod">
          <ac:chgData name="Nana fouvle Yaaba Nkrumah" userId="eaa3eadf-a028-4f6e-a4c6-eb72b55113c9" providerId="ADAL" clId="{1B7CF42C-3546-4AA8-BDA4-156F062AD507}" dt="2024-08-03T16:39:42.830" v="770" actId="1076"/>
          <ac:spMkLst>
            <pc:docMk/>
            <pc:sldMk cId="1593920805" sldId="262"/>
            <ac:spMk id="2" creationId="{75031FE9-9059-4FE8-B4AC-9771F23A1B89}"/>
          </ac:spMkLst>
        </pc:spChg>
        <pc:spChg chg="add del mod">
          <ac:chgData name="Nana fouvle Yaaba Nkrumah" userId="eaa3eadf-a028-4f6e-a4c6-eb72b55113c9" providerId="ADAL" clId="{1B7CF42C-3546-4AA8-BDA4-156F062AD507}" dt="2024-08-03T16:39:19.982" v="769" actId="478"/>
          <ac:spMkLst>
            <pc:docMk/>
            <pc:sldMk cId="1593920805" sldId="262"/>
            <ac:spMk id="4" creationId="{062C73A2-6181-77E6-B404-2552839AF80E}"/>
          </ac:spMkLst>
        </pc:spChg>
        <pc:spChg chg="mod">
          <ac:chgData name="Nana fouvle Yaaba Nkrumah" userId="eaa3eadf-a028-4f6e-a4c6-eb72b55113c9" providerId="ADAL" clId="{1B7CF42C-3546-4AA8-BDA4-156F062AD507}" dt="2024-08-03T16:41:51.844" v="883" actId="403"/>
          <ac:spMkLst>
            <pc:docMk/>
            <pc:sldMk cId="1593920805" sldId="262"/>
            <ac:spMk id="8" creationId="{87441910-6501-5C60-C05A-BAFF34C25798}"/>
          </ac:spMkLst>
        </pc:spChg>
        <pc:picChg chg="del">
          <ac:chgData name="Nana fouvle Yaaba Nkrumah" userId="eaa3eadf-a028-4f6e-a4c6-eb72b55113c9" providerId="ADAL" clId="{1B7CF42C-3546-4AA8-BDA4-156F062AD507}" dt="2024-08-03T16:39:17.268" v="768" actId="478"/>
          <ac:picMkLst>
            <pc:docMk/>
            <pc:sldMk cId="1593920805" sldId="262"/>
            <ac:picMk id="14" creationId="{206549BD-D8AF-D3BE-750E-5F8C50CCB5B9}"/>
          </ac:picMkLst>
        </pc:picChg>
      </pc:sldChg>
      <pc:sldChg chg="modSp mod">
        <pc:chgData name="Nana fouvle Yaaba Nkrumah" userId="eaa3eadf-a028-4f6e-a4c6-eb72b55113c9" providerId="ADAL" clId="{1B7CF42C-3546-4AA8-BDA4-156F062AD507}" dt="2024-08-04T21:10:26.678" v="964" actId="20577"/>
        <pc:sldMkLst>
          <pc:docMk/>
          <pc:sldMk cId="1346372204" sldId="264"/>
        </pc:sldMkLst>
        <pc:spChg chg="mod">
          <ac:chgData name="Nana fouvle Yaaba Nkrumah" userId="eaa3eadf-a028-4f6e-a4c6-eb72b55113c9" providerId="ADAL" clId="{1B7CF42C-3546-4AA8-BDA4-156F062AD507}" dt="2024-08-04T21:10:26.678" v="964" actId="20577"/>
          <ac:spMkLst>
            <pc:docMk/>
            <pc:sldMk cId="1346372204" sldId="264"/>
            <ac:spMk id="3" creationId="{033634FE-ADF0-4BC3-A0A9-447EA9DD096B}"/>
          </ac:spMkLst>
        </pc:spChg>
      </pc:sldChg>
      <pc:sldChg chg="delSp modSp mod">
        <pc:chgData name="Nana fouvle Yaaba Nkrumah" userId="eaa3eadf-a028-4f6e-a4c6-eb72b55113c9" providerId="ADAL" clId="{1B7CF42C-3546-4AA8-BDA4-156F062AD507}" dt="2024-08-04T18:54:57.998" v="887" actId="21"/>
        <pc:sldMkLst>
          <pc:docMk/>
          <pc:sldMk cId="2436493926" sldId="276"/>
        </pc:sldMkLst>
        <pc:spChg chg="del mod">
          <ac:chgData name="Nana fouvle Yaaba Nkrumah" userId="eaa3eadf-a028-4f6e-a4c6-eb72b55113c9" providerId="ADAL" clId="{1B7CF42C-3546-4AA8-BDA4-156F062AD507}" dt="2024-08-04T18:54:57.998" v="887" actId="21"/>
          <ac:spMkLst>
            <pc:docMk/>
            <pc:sldMk cId="2436493926" sldId="276"/>
            <ac:spMk id="3" creationId="{24AFFC60-19C3-4901-93F7-7AAF4C09F8C6}"/>
          </ac:spMkLst>
        </pc:spChg>
      </pc:sldChg>
      <pc:sldChg chg="modSp mod">
        <pc:chgData name="Nana fouvle Yaaba Nkrumah" userId="eaa3eadf-a028-4f6e-a4c6-eb72b55113c9" providerId="ADAL" clId="{1B7CF42C-3546-4AA8-BDA4-156F062AD507}" dt="2024-08-03T16:11:25.399" v="342" actId="20577"/>
        <pc:sldMkLst>
          <pc:docMk/>
          <pc:sldMk cId="2243494996" sldId="277"/>
        </pc:sldMkLst>
        <pc:spChg chg="mod">
          <ac:chgData name="Nana fouvle Yaaba Nkrumah" userId="eaa3eadf-a028-4f6e-a4c6-eb72b55113c9" providerId="ADAL" clId="{1B7CF42C-3546-4AA8-BDA4-156F062AD507}" dt="2024-08-03T16:11:25.399" v="342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addSp delSp modSp mod">
        <pc:chgData name="Nana fouvle Yaaba Nkrumah" userId="eaa3eadf-a028-4f6e-a4c6-eb72b55113c9" providerId="ADAL" clId="{1B7CF42C-3546-4AA8-BDA4-156F062AD507}" dt="2024-08-04T21:55:00.011" v="1117" actId="20577"/>
        <pc:sldMkLst>
          <pc:docMk/>
          <pc:sldMk cId="4252466045" sldId="279"/>
        </pc:sldMkLst>
        <pc:spChg chg="add del mod">
          <ac:chgData name="Nana fouvle Yaaba Nkrumah" userId="eaa3eadf-a028-4f6e-a4c6-eb72b55113c9" providerId="ADAL" clId="{1B7CF42C-3546-4AA8-BDA4-156F062AD507}" dt="2024-08-04T18:56:19.973" v="939" actId="478"/>
          <ac:spMkLst>
            <pc:docMk/>
            <pc:sldMk cId="4252466045" sldId="279"/>
            <ac:spMk id="3" creationId="{17855014-532A-7032-B184-9ED1FF7EEC15}"/>
          </ac:spMkLst>
        </pc:spChg>
        <pc:spChg chg="mod">
          <ac:chgData name="Nana fouvle Yaaba Nkrumah" userId="eaa3eadf-a028-4f6e-a4c6-eb72b55113c9" providerId="ADAL" clId="{1B7CF42C-3546-4AA8-BDA4-156F062AD507}" dt="2024-08-04T21:55:00.011" v="1117" actId="20577"/>
          <ac:spMkLst>
            <pc:docMk/>
            <pc:sldMk cId="4252466045" sldId="279"/>
            <ac:spMk id="7" creationId="{3FF2D739-E475-54F8-C832-F04A983D0F24}"/>
          </ac:spMkLst>
        </pc:spChg>
        <pc:spChg chg="del">
          <ac:chgData name="Nana fouvle Yaaba Nkrumah" userId="eaa3eadf-a028-4f6e-a4c6-eb72b55113c9" providerId="ADAL" clId="{1B7CF42C-3546-4AA8-BDA4-156F062AD507}" dt="2024-08-04T18:56:16.570" v="938" actId="478"/>
          <ac:spMkLst>
            <pc:docMk/>
            <pc:sldMk cId="4252466045" sldId="279"/>
            <ac:spMk id="8" creationId="{8E323639-65E1-FDBD-1BE3-374BB39C1971}"/>
          </ac:spMkLst>
        </pc:spChg>
        <pc:spChg chg="mod">
          <ac:chgData name="Nana fouvle Yaaba Nkrumah" userId="eaa3eadf-a028-4f6e-a4c6-eb72b55113c9" providerId="ADAL" clId="{1B7CF42C-3546-4AA8-BDA4-156F062AD507}" dt="2024-08-04T18:56:05.041" v="937" actId="20577"/>
          <ac:spMkLst>
            <pc:docMk/>
            <pc:sldMk cId="4252466045" sldId="279"/>
            <ac:spMk id="23" creationId="{5FB75C3E-5885-49DD-8190-BB1E8C511A7E}"/>
          </ac:spMkLst>
        </pc:spChg>
      </pc:sldChg>
      <pc:sldChg chg="addSp delSp modSp mod ord">
        <pc:chgData name="Nana fouvle Yaaba Nkrumah" userId="eaa3eadf-a028-4f6e-a4c6-eb72b55113c9" providerId="ADAL" clId="{1B7CF42C-3546-4AA8-BDA4-156F062AD507}" dt="2024-08-04T21:21:08.693" v="977" actId="403"/>
        <pc:sldMkLst>
          <pc:docMk/>
          <pc:sldMk cId="1418789964" sldId="286"/>
        </pc:sldMkLst>
        <pc:spChg chg="mod">
          <ac:chgData name="Nana fouvle Yaaba Nkrumah" userId="eaa3eadf-a028-4f6e-a4c6-eb72b55113c9" providerId="ADAL" clId="{1B7CF42C-3546-4AA8-BDA4-156F062AD507}" dt="2024-08-02T22:52:33.073" v="109" actId="20577"/>
          <ac:spMkLst>
            <pc:docMk/>
            <pc:sldMk cId="1418789964" sldId="286"/>
            <ac:spMk id="2" creationId="{67708C79-A4AC-4B5D-92DF-600737E4D11A}"/>
          </ac:spMkLst>
        </pc:spChg>
        <pc:spChg chg="add del mod">
          <ac:chgData name="Nana fouvle Yaaba Nkrumah" userId="eaa3eadf-a028-4f6e-a4c6-eb72b55113c9" providerId="ADAL" clId="{1B7CF42C-3546-4AA8-BDA4-156F062AD507}" dt="2024-08-02T22:49:11.068" v="38" actId="478"/>
          <ac:spMkLst>
            <pc:docMk/>
            <pc:sldMk cId="1418789964" sldId="286"/>
            <ac:spMk id="4" creationId="{4977E827-F805-3015-4CB2-BCCF0D3F3682}"/>
          </ac:spMkLst>
        </pc:spChg>
        <pc:spChg chg="add mod">
          <ac:chgData name="Nana fouvle Yaaba Nkrumah" userId="eaa3eadf-a028-4f6e-a4c6-eb72b55113c9" providerId="ADAL" clId="{1B7CF42C-3546-4AA8-BDA4-156F062AD507}" dt="2024-08-04T21:21:08.693" v="977" actId="403"/>
          <ac:spMkLst>
            <pc:docMk/>
            <pc:sldMk cId="1418789964" sldId="286"/>
            <ac:spMk id="5" creationId="{B8ECB8C2-A6EF-8066-983C-1C2B81B55337}"/>
          </ac:spMkLst>
        </pc:spChg>
        <pc:spChg chg="del">
          <ac:chgData name="Nana fouvle Yaaba Nkrumah" userId="eaa3eadf-a028-4f6e-a4c6-eb72b55113c9" providerId="ADAL" clId="{1B7CF42C-3546-4AA8-BDA4-156F062AD507}" dt="2024-08-02T22:49:07.647" v="37" actId="21"/>
          <ac:spMkLst>
            <pc:docMk/>
            <pc:sldMk cId="1418789964" sldId="286"/>
            <ac:spMk id="7" creationId="{02492136-277B-808E-9D1B-0527359207DB}"/>
          </ac:spMkLst>
        </pc:spChg>
        <pc:spChg chg="del mod">
          <ac:chgData name="Nana fouvle Yaaba Nkrumah" userId="eaa3eadf-a028-4f6e-a4c6-eb72b55113c9" providerId="ADAL" clId="{1B7CF42C-3546-4AA8-BDA4-156F062AD507}" dt="2024-08-02T22:50:18.662" v="43"/>
          <ac:spMkLst>
            <pc:docMk/>
            <pc:sldMk cId="1418789964" sldId="286"/>
            <ac:spMk id="12" creationId="{D3251268-42B4-3B45-A59B-740E2DB97A00}"/>
          </ac:spMkLst>
        </pc:spChg>
      </pc:sldChg>
      <pc:sldChg chg="del">
        <pc:chgData name="Nana fouvle Yaaba Nkrumah" userId="eaa3eadf-a028-4f6e-a4c6-eb72b55113c9" providerId="ADAL" clId="{1B7CF42C-3546-4AA8-BDA4-156F062AD507}" dt="2024-08-02T23:04:32.969" v="173" actId="2696"/>
        <pc:sldMkLst>
          <pc:docMk/>
          <pc:sldMk cId="1329539271" sldId="290"/>
        </pc:sldMkLst>
      </pc:sldChg>
      <pc:sldChg chg="del">
        <pc:chgData name="Nana fouvle Yaaba Nkrumah" userId="eaa3eadf-a028-4f6e-a4c6-eb72b55113c9" providerId="ADAL" clId="{1B7CF42C-3546-4AA8-BDA4-156F062AD507}" dt="2024-08-02T23:04:29.297" v="172" actId="2696"/>
        <pc:sldMkLst>
          <pc:docMk/>
          <pc:sldMk cId="3003251909" sldId="291"/>
        </pc:sldMkLst>
      </pc:sldChg>
      <pc:sldChg chg="addSp delSp modSp mod ord">
        <pc:chgData name="Nana fouvle Yaaba Nkrumah" userId="eaa3eadf-a028-4f6e-a4c6-eb72b55113c9" providerId="ADAL" clId="{1B7CF42C-3546-4AA8-BDA4-156F062AD507}" dt="2024-08-02T23:08:58.234" v="322" actId="27636"/>
        <pc:sldMkLst>
          <pc:docMk/>
          <pc:sldMk cId="2390678392" sldId="292"/>
        </pc:sldMkLst>
        <pc:spChg chg="mod">
          <ac:chgData name="Nana fouvle Yaaba Nkrumah" userId="eaa3eadf-a028-4f6e-a4c6-eb72b55113c9" providerId="ADAL" clId="{1B7CF42C-3546-4AA8-BDA4-156F062AD507}" dt="2024-08-02T22:53:16.375" v="148" actId="20577"/>
          <ac:spMkLst>
            <pc:docMk/>
            <pc:sldMk cId="2390678392" sldId="292"/>
            <ac:spMk id="2" creationId="{CC80C883-7528-F9C5-D6FA-15EC059A3021}"/>
          </ac:spMkLst>
        </pc:spChg>
        <pc:spChg chg="add del mod">
          <ac:chgData name="Nana fouvle Yaaba Nkrumah" userId="eaa3eadf-a028-4f6e-a4c6-eb72b55113c9" providerId="ADAL" clId="{1B7CF42C-3546-4AA8-BDA4-156F062AD507}" dt="2024-08-02T22:53:23.869" v="150" actId="478"/>
          <ac:spMkLst>
            <pc:docMk/>
            <pc:sldMk cId="2390678392" sldId="292"/>
            <ac:spMk id="5" creationId="{4229D7A0-910C-F233-461D-075394087366}"/>
          </ac:spMkLst>
        </pc:spChg>
        <pc:spChg chg="mod">
          <ac:chgData name="Nana fouvle Yaaba Nkrumah" userId="eaa3eadf-a028-4f6e-a4c6-eb72b55113c9" providerId="ADAL" clId="{1B7CF42C-3546-4AA8-BDA4-156F062AD507}" dt="2024-08-02T23:08:58.234" v="322" actId="27636"/>
          <ac:spMkLst>
            <pc:docMk/>
            <pc:sldMk cId="2390678392" sldId="292"/>
            <ac:spMk id="6" creationId="{3A7E69BA-FC91-08A5-671F-B53E6E989C6F}"/>
          </ac:spMkLst>
        </pc:spChg>
        <pc:spChg chg="add">
          <ac:chgData name="Nana fouvle Yaaba Nkrumah" userId="eaa3eadf-a028-4f6e-a4c6-eb72b55113c9" providerId="ADAL" clId="{1B7CF42C-3546-4AA8-BDA4-156F062AD507}" dt="2024-08-02T23:03:36.109" v="152"/>
          <ac:spMkLst>
            <pc:docMk/>
            <pc:sldMk cId="2390678392" sldId="292"/>
            <ac:spMk id="7" creationId="{A10B7A4A-58F2-1023-EA7C-FFA65505CFCE}"/>
          </ac:spMkLst>
        </pc:spChg>
        <pc:graphicFrameChg chg="del">
          <ac:chgData name="Nana fouvle Yaaba Nkrumah" userId="eaa3eadf-a028-4f6e-a4c6-eb72b55113c9" providerId="ADAL" clId="{1B7CF42C-3546-4AA8-BDA4-156F062AD507}" dt="2024-08-02T22:53:20.196" v="149" actId="478"/>
          <ac:graphicFrameMkLst>
            <pc:docMk/>
            <pc:sldMk cId="2390678392" sldId="292"/>
            <ac:graphicFrameMk id="8" creationId="{24EE9911-8AC9-5BE2-4456-0175FD28D083}"/>
          </ac:graphicFrameMkLst>
        </pc:graphicFrameChg>
      </pc:sldChg>
      <pc:sldChg chg="modSp add mod">
        <pc:chgData name="Nana fouvle Yaaba Nkrumah" userId="eaa3eadf-a028-4f6e-a4c6-eb72b55113c9" providerId="ADAL" clId="{1B7CF42C-3546-4AA8-BDA4-156F062AD507}" dt="2024-08-02T22:52:44.366" v="111" actId="21"/>
        <pc:sldMkLst>
          <pc:docMk/>
          <pc:sldMk cId="229570784" sldId="293"/>
        </pc:sldMkLst>
        <pc:spChg chg="mod">
          <ac:chgData name="Nana fouvle Yaaba Nkrumah" userId="eaa3eadf-a028-4f6e-a4c6-eb72b55113c9" providerId="ADAL" clId="{1B7CF42C-3546-4AA8-BDA4-156F062AD507}" dt="2024-08-02T22:52:39.063" v="110" actId="20577"/>
          <ac:spMkLst>
            <pc:docMk/>
            <pc:sldMk cId="229570784" sldId="293"/>
            <ac:spMk id="2" creationId="{67708C79-A4AC-4B5D-92DF-600737E4D11A}"/>
          </ac:spMkLst>
        </pc:spChg>
        <pc:spChg chg="mod">
          <ac:chgData name="Nana fouvle Yaaba Nkrumah" userId="eaa3eadf-a028-4f6e-a4c6-eb72b55113c9" providerId="ADAL" clId="{1B7CF42C-3546-4AA8-BDA4-156F062AD507}" dt="2024-08-02T22:52:44.366" v="111" actId="21"/>
          <ac:spMkLst>
            <pc:docMk/>
            <pc:sldMk cId="229570784" sldId="293"/>
            <ac:spMk id="5" creationId="{B8ECB8C2-A6EF-8066-983C-1C2B81B55337}"/>
          </ac:spMkLst>
        </pc:spChg>
      </pc:sldChg>
      <pc:sldChg chg="addSp modSp add mod">
        <pc:chgData name="Nana fouvle Yaaba Nkrumah" userId="eaa3eadf-a028-4f6e-a4c6-eb72b55113c9" providerId="ADAL" clId="{1B7CF42C-3546-4AA8-BDA4-156F062AD507}" dt="2024-08-02T23:08:46.371" v="315" actId="14100"/>
        <pc:sldMkLst>
          <pc:docMk/>
          <pc:sldMk cId="1129914006" sldId="294"/>
        </pc:sldMkLst>
        <pc:spChg chg="add">
          <ac:chgData name="Nana fouvle Yaaba Nkrumah" userId="eaa3eadf-a028-4f6e-a4c6-eb72b55113c9" providerId="ADAL" clId="{1B7CF42C-3546-4AA8-BDA4-156F062AD507}" dt="2024-08-02T23:05:31.670" v="191"/>
          <ac:spMkLst>
            <pc:docMk/>
            <pc:sldMk cId="1129914006" sldId="294"/>
            <ac:spMk id="4" creationId="{24EFF2A2-2070-E28A-0E5A-80FBAF04244F}"/>
          </ac:spMkLst>
        </pc:spChg>
        <pc:spChg chg="mod">
          <ac:chgData name="Nana fouvle Yaaba Nkrumah" userId="eaa3eadf-a028-4f6e-a4c6-eb72b55113c9" providerId="ADAL" clId="{1B7CF42C-3546-4AA8-BDA4-156F062AD507}" dt="2024-08-02T23:08:46.371" v="315" actId="14100"/>
          <ac:spMkLst>
            <pc:docMk/>
            <pc:sldMk cId="1129914006" sldId="294"/>
            <ac:spMk id="6" creationId="{3A7E69BA-FC91-08A5-671F-B53E6E989C6F}"/>
          </ac:spMkLst>
        </pc:spChg>
      </pc:sldChg>
      <pc:sldChg chg="delSp modSp new mod">
        <pc:chgData name="Nana fouvle Yaaba Nkrumah" userId="eaa3eadf-a028-4f6e-a4c6-eb72b55113c9" providerId="ADAL" clId="{1B7CF42C-3546-4AA8-BDA4-156F062AD507}" dt="2024-08-03T16:16:18.716" v="525" actId="20577"/>
        <pc:sldMkLst>
          <pc:docMk/>
          <pc:sldMk cId="2905730526" sldId="295"/>
        </pc:sldMkLst>
        <pc:spChg chg="mod">
          <ac:chgData name="Nana fouvle Yaaba Nkrumah" userId="eaa3eadf-a028-4f6e-a4c6-eb72b55113c9" providerId="ADAL" clId="{1B7CF42C-3546-4AA8-BDA4-156F062AD507}" dt="2024-08-03T16:12:13.200" v="366" actId="20577"/>
          <ac:spMkLst>
            <pc:docMk/>
            <pc:sldMk cId="2905730526" sldId="295"/>
            <ac:spMk id="2" creationId="{45EDC05B-2C3B-6467-2FD9-041BEE3E9FCC}"/>
          </ac:spMkLst>
        </pc:spChg>
        <pc:spChg chg="mod">
          <ac:chgData name="Nana fouvle Yaaba Nkrumah" userId="eaa3eadf-a028-4f6e-a4c6-eb72b55113c9" providerId="ADAL" clId="{1B7CF42C-3546-4AA8-BDA4-156F062AD507}" dt="2024-08-03T16:16:18.716" v="525" actId="20577"/>
          <ac:spMkLst>
            <pc:docMk/>
            <pc:sldMk cId="2905730526" sldId="295"/>
            <ac:spMk id="4" creationId="{E0EE1F09-0AE8-EC65-8B89-96081367C229}"/>
          </ac:spMkLst>
        </pc:spChg>
        <pc:spChg chg="del">
          <ac:chgData name="Nana fouvle Yaaba Nkrumah" userId="eaa3eadf-a028-4f6e-a4c6-eb72b55113c9" providerId="ADAL" clId="{1B7CF42C-3546-4AA8-BDA4-156F062AD507}" dt="2024-08-03T16:12:17.563" v="367" actId="478"/>
          <ac:spMkLst>
            <pc:docMk/>
            <pc:sldMk cId="2905730526" sldId="295"/>
            <ac:spMk id="5" creationId="{5344F94A-08C0-C732-A820-BF3DBFA0576A}"/>
          </ac:spMkLst>
        </pc:spChg>
      </pc:sldChg>
      <pc:sldChg chg="modSp add mod">
        <pc:chgData name="Nana fouvle Yaaba Nkrumah" userId="eaa3eadf-a028-4f6e-a4c6-eb72b55113c9" providerId="ADAL" clId="{1B7CF42C-3546-4AA8-BDA4-156F062AD507}" dt="2024-08-04T21:21:31.384" v="986" actId="1076"/>
        <pc:sldMkLst>
          <pc:docMk/>
          <pc:sldMk cId="3065395102" sldId="296"/>
        </pc:sldMkLst>
        <pc:spChg chg="mod">
          <ac:chgData name="Nana fouvle Yaaba Nkrumah" userId="eaa3eadf-a028-4f6e-a4c6-eb72b55113c9" providerId="ADAL" clId="{1B7CF42C-3546-4AA8-BDA4-156F062AD507}" dt="2024-08-04T21:21:31.384" v="986" actId="1076"/>
          <ac:spMkLst>
            <pc:docMk/>
            <pc:sldMk cId="3065395102" sldId="296"/>
            <ac:spMk id="5" creationId="{B8ECB8C2-A6EF-8066-983C-1C2B81B553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/>
              <a:t>Click to add text </a:t>
            </a:r>
          </a:p>
          <a:p>
            <a:pPr marL="685800" lvl="1" indent="-228600"/>
            <a:r>
              <a:rPr lang="en-US"/>
              <a:t>Second level</a:t>
            </a:r>
          </a:p>
          <a:p>
            <a:pPr marL="1143000" lvl="2" indent="-228600"/>
            <a:r>
              <a:rPr lang="en-US"/>
              <a:t>Third level</a:t>
            </a:r>
          </a:p>
          <a:p>
            <a:pPr marL="1600200" lvl="3" indent="-228600"/>
            <a:r>
              <a:rPr lang="en-US"/>
              <a:t>Fourth level</a:t>
            </a:r>
          </a:p>
          <a:p>
            <a:pPr marL="2057400" lvl="4" indent="-228600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insert table</a:t>
            </a:r>
          </a:p>
          <a:p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/>
              <a:t>Event Scheduler &amp; Calendar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A8B84-7568-C64F-E217-50DBDD785097}"/>
              </a:ext>
            </a:extLst>
          </p:cNvPr>
          <p:cNvSpPr txBox="1">
            <a:spLocks/>
          </p:cNvSpPr>
          <p:nvPr/>
        </p:nvSpPr>
        <p:spPr>
          <a:xfrm>
            <a:off x="4938713" y="3300413"/>
            <a:ext cx="6338887" cy="26685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BD786-6A1E-17AD-93CC-C6C5D687D159}"/>
              </a:ext>
            </a:extLst>
          </p:cNvPr>
          <p:cNvSpPr txBox="1"/>
          <p:nvPr/>
        </p:nvSpPr>
        <p:spPr>
          <a:xfrm>
            <a:off x="7843567" y="3899182"/>
            <a:ext cx="609456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7703"/>
            <a:ext cx="10668000" cy="1873972"/>
          </a:xfrm>
        </p:spPr>
        <p:txBody>
          <a:bodyPr/>
          <a:lstStyle/>
          <a:p>
            <a:r>
              <a:rPr lang="en-US"/>
              <a:t>Key functionalities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295" y="1294391"/>
            <a:ext cx="11378241" cy="53289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/>
              <a:t>Collection Management</a:t>
            </a:r>
          </a:p>
          <a:p>
            <a:pPr lvl="1"/>
            <a:r>
              <a:rPr lang="en-US"/>
              <a:t> Maintain unique event collection</a:t>
            </a:r>
          </a:p>
          <a:p>
            <a:pPr lvl="1"/>
            <a:r>
              <a:rPr lang="en-US"/>
              <a:t>Perform bulk operations</a:t>
            </a:r>
          </a:p>
          <a:p>
            <a:r>
              <a:rPr lang="en-US" b="1"/>
              <a:t>Date and Time Handling</a:t>
            </a:r>
          </a:p>
          <a:p>
            <a:pPr lvl="1"/>
            <a:r>
              <a:rPr lang="en-US"/>
              <a:t>Precise event timing</a:t>
            </a:r>
          </a:p>
          <a:p>
            <a:pPr lvl="1"/>
            <a:r>
              <a:rPr lang="en-US"/>
              <a:t>Date-based operations</a:t>
            </a:r>
          </a:p>
          <a:p>
            <a:r>
              <a:rPr lang="en-US" b="1"/>
              <a:t>Organizer Tracking</a:t>
            </a:r>
            <a:endParaRPr lang="en-US"/>
          </a:p>
          <a:p>
            <a:pPr lvl="1"/>
            <a:r>
              <a:rPr lang="en-US"/>
              <a:t> Track event organizers</a:t>
            </a:r>
          </a:p>
          <a:p>
            <a:pPr lvl="1"/>
            <a:r>
              <a:rPr lang="en-US"/>
              <a:t>Organizer statistics</a:t>
            </a:r>
          </a:p>
          <a:p>
            <a:r>
              <a:rPr lang="en-US" b="1"/>
              <a:t>Flexible Attribute Manipulation</a:t>
            </a:r>
          </a:p>
          <a:p>
            <a:pPr lvl="1"/>
            <a:r>
              <a:rPr lang="en-US"/>
              <a:t> Dynamic attribute modification</a:t>
            </a:r>
          </a:p>
          <a:p>
            <a:pPr lvl="1"/>
            <a:r>
              <a:rPr lang="en-US"/>
              <a:t>Support various data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1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337" y="199784"/>
            <a:ext cx="7606895" cy="2029967"/>
          </a:xfrm>
        </p:spPr>
        <p:txBody>
          <a:bodyPr/>
          <a:lstStyle/>
          <a:p>
            <a:r>
              <a:rPr lang="en-US"/>
              <a:t>Demonstration of cli commands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062081" y="1619730"/>
            <a:ext cx="7615274" cy="29781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Using the READ ME document you type out strings as a command </a:t>
            </a:r>
          </a:p>
          <a:p>
            <a:pPr lvl="1"/>
            <a:r>
              <a:rPr lang="en-US" sz="2400"/>
              <a:t>To create an event use: </a:t>
            </a:r>
            <a:r>
              <a:rPr lang="en-US" sz="2400" err="1"/>
              <a:t>create_event</a:t>
            </a:r>
            <a:r>
              <a:rPr lang="en-US" sz="2400"/>
              <a:t> &lt;title&gt; &lt;date&gt; &lt;time&gt; &lt;location&gt; &lt;description&gt;</a:t>
            </a:r>
          </a:p>
          <a:p>
            <a:pPr lvl="1"/>
            <a:r>
              <a:rPr lang="en-US" sz="2400"/>
              <a:t>To modify an event use: </a:t>
            </a:r>
            <a:r>
              <a:rPr lang="en-US" sz="2400" err="1"/>
              <a:t>modify_event</a:t>
            </a:r>
            <a:r>
              <a:rPr lang="en-US" sz="2400"/>
              <a:t> &lt;</a:t>
            </a:r>
            <a:r>
              <a:rPr lang="en-US" sz="2400" err="1"/>
              <a:t>event_id</a:t>
            </a:r>
            <a:r>
              <a:rPr lang="en-US" sz="2400"/>
              <a:t>&gt; &lt;attribute&gt; &lt;</a:t>
            </a:r>
            <a:r>
              <a:rPr lang="en-US" sz="2400" err="1"/>
              <a:t>new_value</a:t>
            </a:r>
            <a:r>
              <a:rPr lang="en-US" sz="2400"/>
              <a:t>&gt;</a:t>
            </a:r>
          </a:p>
          <a:p>
            <a:pPr lvl="1"/>
            <a:r>
              <a:rPr lang="en-US" sz="2400"/>
              <a:t>To delete an event use: </a:t>
            </a:r>
            <a:r>
              <a:rPr lang="en-US" sz="2400" err="1"/>
              <a:t>delete_event</a:t>
            </a:r>
            <a:r>
              <a:rPr lang="en-US" sz="2400"/>
              <a:t> &lt;</a:t>
            </a:r>
            <a:r>
              <a:rPr lang="en-US" sz="2400" err="1"/>
              <a:t>event_id</a:t>
            </a:r>
            <a:r>
              <a:rPr lang="en-US" sz="2400"/>
              <a:t>&gt;</a:t>
            </a:r>
          </a:p>
          <a:p>
            <a:pPr lvl="1"/>
            <a:r>
              <a:rPr lang="en-US" sz="2400"/>
              <a:t>To view events use: </a:t>
            </a:r>
            <a:r>
              <a:rPr lang="en-US" sz="2400" err="1"/>
              <a:t>view_events</a:t>
            </a:r>
            <a:r>
              <a:rPr lang="en-US" sz="2400"/>
              <a:t> &lt;filter&gt;</a:t>
            </a:r>
          </a:p>
          <a:p>
            <a:pPr lvl="1"/>
            <a:r>
              <a:rPr lang="en-US" sz="2400"/>
              <a:t>To search events use: </a:t>
            </a:r>
            <a:r>
              <a:rPr lang="en-US" sz="2400" err="1"/>
              <a:t>search_event</a:t>
            </a:r>
            <a:r>
              <a:rPr lang="en-US" sz="2400"/>
              <a:t> &lt;attribute&gt; &lt;value&gt;</a:t>
            </a:r>
          </a:p>
          <a:p>
            <a:pPr lvl="1"/>
            <a:r>
              <a:rPr lang="en-US" sz="2400"/>
              <a:t>To sort event on an attribute: </a:t>
            </a:r>
            <a:r>
              <a:rPr lang="en-US" sz="2400" err="1"/>
              <a:t>sort_events</a:t>
            </a:r>
            <a:r>
              <a:rPr lang="en-US" sz="2400"/>
              <a:t> &lt;attribute&gt;</a:t>
            </a:r>
          </a:p>
          <a:p>
            <a:pPr lvl="1"/>
            <a:r>
              <a:rPr lang="en-US" sz="2400"/>
              <a:t>To generate a summary: </a:t>
            </a:r>
            <a:r>
              <a:rPr lang="en-US" sz="2400" err="1"/>
              <a:t>generate_summary</a:t>
            </a:r>
            <a:r>
              <a:rPr lang="en-US" sz="2400"/>
              <a:t> &lt;</a:t>
            </a:r>
            <a:r>
              <a:rPr lang="en-US" sz="2400" err="1"/>
              <a:t>date_range</a:t>
            </a:r>
            <a:r>
              <a:rPr lang="en-US" sz="2400"/>
              <a:t>&gt;</a:t>
            </a:r>
          </a:p>
          <a:p>
            <a:pPr lvl="1"/>
            <a:endParaRPr lang="en-US" sz="20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/>
              <a:t>Team contributions and roles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481940"/>
            <a:ext cx="6477952" cy="3635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Nyameye</a:t>
            </a:r>
            <a:r>
              <a:rPr lang="en-US"/>
              <a:t>- Event Summary class and report</a:t>
            </a:r>
          </a:p>
          <a:p>
            <a:r>
              <a:rPr lang="en-US"/>
              <a:t>Kiki- Main class, report</a:t>
            </a:r>
          </a:p>
          <a:p>
            <a:r>
              <a:rPr lang="en-US"/>
              <a:t>Yaaba –Event class, presentation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Project Objectives</a:t>
            </a:r>
          </a:p>
          <a:p>
            <a:r>
              <a:rPr lang="en-US"/>
              <a:t>Application Scenarios</a:t>
            </a:r>
          </a:p>
          <a:p>
            <a:r>
              <a:rPr lang="en-US"/>
              <a:t>Key features &amp; functionalities</a:t>
            </a:r>
          </a:p>
          <a:p>
            <a:r>
              <a:rPr lang="en-US"/>
              <a:t>Demonstration</a:t>
            </a:r>
          </a:p>
          <a:p>
            <a:r>
              <a:rPr lang="en-US"/>
              <a:t>Team contributions &amp; Roles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18840"/>
            <a:ext cx="6589150" cy="2565978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9584" y="1162914"/>
            <a:ext cx="7873422" cy="36304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-</a:t>
            </a:r>
            <a:r>
              <a:rPr lang="en-US" sz="2400" b="1"/>
              <a:t> </a:t>
            </a:r>
            <a:r>
              <a:rPr lang="en-US" sz="2000" b="1"/>
              <a:t>Command-line application</a:t>
            </a:r>
          </a:p>
          <a:p>
            <a:r>
              <a:rPr lang="en-US" sz="2000"/>
              <a:t>    - Helps manage academic and personal schedules</a:t>
            </a:r>
          </a:p>
          <a:p>
            <a:r>
              <a:rPr lang="en-US" sz="2000"/>
              <a:t>    - In-memory application</a:t>
            </a:r>
          </a:p>
          <a:p>
            <a:r>
              <a:rPr lang="en-US" sz="2000"/>
              <a:t>    - Allows creation, modification, deletion, and viewing of events</a:t>
            </a:r>
          </a:p>
          <a:p>
            <a:endParaRPr lang="en-US" sz="2000"/>
          </a:p>
          <a:p>
            <a:r>
              <a:rPr lang="en-US" sz="2000"/>
              <a:t>  -</a:t>
            </a:r>
            <a:r>
              <a:rPr lang="en-US" sz="2000" b="1"/>
              <a:t> Features</a:t>
            </a:r>
            <a:r>
              <a:rPr lang="en-US" sz="2000"/>
              <a:t>:</a:t>
            </a:r>
          </a:p>
          <a:p>
            <a:r>
              <a:rPr lang="en-US" sz="2000"/>
              <a:t>     - Event management</a:t>
            </a:r>
          </a:p>
          <a:p>
            <a:r>
              <a:rPr lang="en-US" sz="2000"/>
              <a:t>     - Searching and sorting capabilities</a:t>
            </a:r>
          </a:p>
          <a:p>
            <a:r>
              <a:rPr lang="en-US" sz="2000"/>
              <a:t>     - Generating event summaries</a:t>
            </a:r>
          </a:p>
          <a:p>
            <a:endParaRPr lang="en-US" sz="2000"/>
          </a:p>
          <a:p>
            <a:r>
              <a:rPr lang="en-US" sz="2000"/>
              <a:t>  - </a:t>
            </a:r>
            <a:r>
              <a:rPr lang="en-US" sz="2000" b="1"/>
              <a:t>Target audience</a:t>
            </a:r>
            <a:r>
              <a:rPr lang="en-US" sz="2000"/>
              <a:t>:</a:t>
            </a:r>
          </a:p>
          <a:p>
            <a:r>
              <a:rPr lang="en-US" sz="2000"/>
              <a:t>   - Students needing a straightforward, fast, and </a:t>
            </a:r>
            <a:r>
              <a:rPr lang="en-US" sz="2000">
                <a:ea typeface="+mn-lt"/>
                <a:cs typeface="+mn-lt"/>
              </a:rPr>
              <a:t> flexible scheduling tool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295749"/>
            <a:ext cx="9389288" cy="1962819"/>
          </a:xfrm>
        </p:spPr>
        <p:txBody>
          <a:bodyPr/>
          <a:lstStyle/>
          <a:p>
            <a:r>
              <a:rPr lang="en-US"/>
              <a:t>Project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1563256"/>
            <a:ext cx="9019456" cy="4532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/>
              <a:t>Objectives</a:t>
            </a:r>
          </a:p>
          <a:p>
            <a:endParaRPr lang="en-US" sz="2000" b="1"/>
          </a:p>
          <a:p>
            <a:r>
              <a:rPr lang="en-US" b="1"/>
              <a:t>User-Friendly</a:t>
            </a:r>
            <a:r>
              <a:rPr lang="en-US"/>
              <a:t>: Provide an intuitive CLI for managing events.</a:t>
            </a:r>
          </a:p>
          <a:p>
            <a:endParaRPr lang="en-US"/>
          </a:p>
          <a:p>
            <a:r>
              <a:rPr lang="en-US" b="1"/>
              <a:t>Efficient In-Memory Management</a:t>
            </a:r>
            <a:r>
              <a:rPr lang="en-US"/>
              <a:t>: Utilize efficient data structures for storing and retrieving event data.</a:t>
            </a:r>
          </a:p>
          <a:p>
            <a:endParaRPr lang="en-US"/>
          </a:p>
          <a:p>
            <a:r>
              <a:rPr lang="en-US" b="1"/>
              <a:t>Comprehensive Filtering</a:t>
            </a:r>
            <a:r>
              <a:rPr lang="en-US"/>
              <a:t>: Enable users to filter, search, and sort events based on various attributes.</a:t>
            </a:r>
          </a:p>
          <a:p>
            <a:endParaRPr lang="en-US"/>
          </a:p>
          <a:p>
            <a:r>
              <a:rPr lang="en-US" b="1"/>
              <a:t>Event Summarization</a:t>
            </a:r>
            <a:r>
              <a:rPr lang="en-US"/>
              <a:t>: Generate summaries of events for specified date ranges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C05B-2C3B-6467-2FD9-041BEE3E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261112"/>
            <a:ext cx="9389288" cy="1997456"/>
          </a:xfrm>
        </p:spPr>
        <p:txBody>
          <a:bodyPr/>
          <a:lstStyle/>
          <a:p>
            <a:r>
              <a:rPr lang="en-US"/>
              <a:t>Application scenarios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C0B061-2D58-32A4-7688-A2F0A4CA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E1F09-0AE8-EC65-8B89-96081367C22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6" y="1676400"/>
            <a:ext cx="9838755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Student Event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Academic Calendar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Club and Organization Event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Personal Time Management and Planning</a:t>
            </a:r>
          </a:p>
        </p:txBody>
      </p:sp>
    </p:spTree>
    <p:extLst>
      <p:ext uri="{BB962C8B-B14F-4D97-AF65-F5344CB8AC3E}">
        <p14:creationId xmlns:p14="http://schemas.microsoft.com/office/powerpoint/2010/main" val="290573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223250"/>
            <a:ext cx="7889768" cy="2039341"/>
          </a:xfrm>
        </p:spPr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ECB8C2-A6EF-8066-983C-1C2B81B55337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3036468" y="914600"/>
            <a:ext cx="863507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Event Management </a:t>
            </a:r>
            <a:endParaRPr lang="en-US" altLang="en-US" sz="28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Create, modify, delete, and retrieve events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Detailed event information (title, date, time, location, etc.)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Collection Management </a:t>
            </a:r>
            <a:endParaRPr lang="en-US" altLang="en-US" sz="28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Add/remove events from collection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Efficient storage using HashSet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Search and Filter </a:t>
            </a:r>
            <a:endParaRPr lang="en-US" altLang="en-US" sz="28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Search by various attributes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Filter events by date range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223250"/>
            <a:ext cx="7889768" cy="2039341"/>
          </a:xfrm>
        </p:spPr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ECB8C2-A6EF-8066-983C-1C2B81B55337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3114136" y="1093371"/>
            <a:ext cx="899735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Sorting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Sort events by different attributes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Viewing and Display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View filtered events 	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Comprehensive event details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Event Summaries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Generate event statistics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Summaries for all events or date range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39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223250"/>
            <a:ext cx="7889768" cy="2039341"/>
          </a:xfrm>
        </p:spPr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ECB8C2-A6EF-8066-983C-1C2B81B55337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3030696" y="1142564"/>
            <a:ext cx="86408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Priority Management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Set/toggle event priorities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Track high-priority events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Flexible Data Handling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Precise date/time management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Support various event attributes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Efficient Data Structures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HashSet for fast storage/retrieval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Streams for efficient filtering</a:t>
            </a:r>
            <a:endParaRPr lang="en-US" altLang="en-US" sz="2400">
              <a:latin typeface="Arial"/>
              <a:cs typeface="Arial"/>
            </a:endParaRPr>
          </a:p>
          <a:p>
            <a:pPr marL="40005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b="1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Command-Line Interface </a:t>
            </a: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000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Text-based system interaction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57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6158"/>
            <a:ext cx="10668000" cy="1885517"/>
          </a:xfrm>
        </p:spPr>
        <p:txBody>
          <a:bodyPr/>
          <a:lstStyle/>
          <a:p>
            <a:r>
              <a:rPr lang="en-US"/>
              <a:t>Key functionalities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310" y="1407850"/>
            <a:ext cx="10605866" cy="47468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/>
              <a:t>Event Creation and Management</a:t>
            </a:r>
          </a:p>
          <a:p>
            <a:pPr lvl="1"/>
            <a:r>
              <a:rPr lang="en-US"/>
              <a:t> Add, modify, delete, and retrieve events</a:t>
            </a:r>
          </a:p>
          <a:p>
            <a:pPr lvl="1"/>
            <a:r>
              <a:rPr lang="en-US"/>
              <a:t> Unique ID for each event</a:t>
            </a:r>
          </a:p>
          <a:p>
            <a:r>
              <a:rPr lang="en-US" b="1"/>
              <a:t>Querying and Filtering</a:t>
            </a:r>
          </a:p>
          <a:p>
            <a:pPr lvl="1"/>
            <a:r>
              <a:rPr lang="en-US"/>
              <a:t> Search by various attributes</a:t>
            </a:r>
          </a:p>
          <a:p>
            <a:pPr lvl="1"/>
            <a:r>
              <a:rPr lang="en-US"/>
              <a:t> View events matching specific criteria</a:t>
            </a:r>
          </a:p>
          <a:p>
            <a:pPr lvl="1"/>
            <a:r>
              <a:rPr lang="en-US"/>
              <a:t>Filter by date range</a:t>
            </a:r>
          </a:p>
          <a:p>
            <a:r>
              <a:rPr lang="en-US" b="1"/>
              <a:t>Event Sorting</a:t>
            </a:r>
          </a:p>
          <a:p>
            <a:pPr lvl="1"/>
            <a:r>
              <a:rPr lang="en-US"/>
              <a:t>Sort by multiple attributes</a:t>
            </a:r>
          </a:p>
          <a:p>
            <a:r>
              <a:rPr lang="en-US" b="1"/>
              <a:t>Priority Handling</a:t>
            </a:r>
          </a:p>
          <a:p>
            <a:pPr lvl="1"/>
            <a:r>
              <a:rPr lang="en-US"/>
              <a:t> Set/toggle priorities</a:t>
            </a:r>
          </a:p>
          <a:p>
            <a:pPr lvl="1"/>
            <a:r>
              <a:rPr lang="en-US"/>
              <a:t>Track high-priority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03D25-5BE2-4D9E-B7D8-BE1DCAE2DC4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{78EBB85E-BD3A-4386-84DF-5BE9AA57095C}tf33968143_win32</Template>
  <TotalTime>0</TotalTime>
  <Words>562</Words>
  <Application>Microsoft Office PowerPoint</Application>
  <PresentationFormat>Widescreen</PresentationFormat>
  <Paragraphs>145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Custom</vt:lpstr>
      <vt:lpstr>Event Scheduler &amp; Calendar</vt:lpstr>
      <vt:lpstr>Agenda</vt:lpstr>
      <vt:lpstr>Introduction</vt:lpstr>
      <vt:lpstr>Project objectives</vt:lpstr>
      <vt:lpstr>Application scenarios</vt:lpstr>
      <vt:lpstr>Key features</vt:lpstr>
      <vt:lpstr>Key features</vt:lpstr>
      <vt:lpstr>Key features</vt:lpstr>
      <vt:lpstr>Key functionalities</vt:lpstr>
      <vt:lpstr>Key functionalities</vt:lpstr>
      <vt:lpstr>Demonstration of cli commands</vt:lpstr>
      <vt:lpstr>Team contributions and roles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Scheduler &amp; Calendar</dc:title>
  <dc:creator>Nana fouvle Yaaba Nkrumah</dc:creator>
  <cp:lastModifiedBy>Nana fouvle Yaaba Nkrumah</cp:lastModifiedBy>
  <cp:revision>1</cp:revision>
  <dcterms:created xsi:type="dcterms:W3CDTF">2024-08-02T22:35:23Z</dcterms:created>
  <dcterms:modified xsi:type="dcterms:W3CDTF">2024-08-04T21:55:34Z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