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9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5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272E-FE66-45AF-B650-BBAB5F62E3D3}" type="datetimeFigureOut">
              <a:rPr lang="ko-KR" altLang="en-US" smtClean="0"/>
              <a:t>2013-02-14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75AE-3948-412C-BF2C-5728830E9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275856" y="2060848"/>
            <a:ext cx="1728192" cy="17060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다중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전송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74703" y="2929980"/>
            <a:ext cx="13011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7973" y="2258428"/>
            <a:ext cx="144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주소록 정보</a:t>
            </a:r>
            <a:endParaRPr lang="en-US" altLang="ko-KR" dirty="0" smtClean="0"/>
          </a:p>
          <a:p>
            <a:r>
              <a:rPr lang="ko-KR" altLang="en-US" dirty="0" smtClean="0"/>
              <a:t>입력 메시지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4544" y="25606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전송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9970" y="2112671"/>
            <a:ext cx="1408003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발신인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004048" y="2929492"/>
            <a:ext cx="13011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43012" y="2121781"/>
            <a:ext cx="1408003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수신인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36" y="4261738"/>
            <a:ext cx="454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 ]     </a:t>
            </a:r>
            <a:r>
              <a:rPr lang="ko-KR" altLang="en-US" dirty="0" smtClean="0"/>
              <a:t>시스템 문맥도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0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2399574"/>
            <a:ext cx="1263987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발신인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9129" y="2060848"/>
            <a:ext cx="176968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전송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</a:t>
            </a:r>
            <a:r>
              <a:rPr lang="ko-KR" altLang="en-US" dirty="0">
                <a:solidFill>
                  <a:schemeClr val="tx1"/>
                </a:solidFill>
              </a:rPr>
              <a:t>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00347" y="2388507"/>
            <a:ext cx="125582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수신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816388" y="448206"/>
            <a:ext cx="1275166" cy="431892"/>
            <a:chOff x="2915816" y="908876"/>
            <a:chExt cx="1275166" cy="43189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15816" y="1340768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15816" y="908876"/>
              <a:ext cx="127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메시지</a:t>
              </a:r>
              <a:endParaRPr lang="ko-KR" altLang="en-US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915816" y="908876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816388" y="5445224"/>
            <a:ext cx="1275166" cy="431892"/>
            <a:chOff x="2915816" y="908876"/>
            <a:chExt cx="1275166" cy="431892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915816" y="1340768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15816" y="908876"/>
              <a:ext cx="127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주소록</a:t>
              </a:r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915816" y="908876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화살표 연결선 19"/>
          <p:cNvCxnSpPr/>
          <p:nvPr/>
        </p:nvCxnSpPr>
        <p:spPr>
          <a:xfrm>
            <a:off x="2307595" y="2636912"/>
            <a:ext cx="1273816" cy="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307595" y="3789040"/>
            <a:ext cx="1261534" cy="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5661" y="2204864"/>
            <a:ext cx="14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입력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1802" y="2752195"/>
            <a:ext cx="14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</a:t>
            </a:r>
            <a:r>
              <a:rPr lang="ko-KR" altLang="en-US" dirty="0"/>
              <a:t>지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92079" y="2673007"/>
            <a:ext cx="14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전송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338813" y="3191662"/>
            <a:ext cx="1273816" cy="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11960" y="880098"/>
            <a:ext cx="0" cy="1180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194601" y="4293096"/>
            <a:ext cx="0" cy="1180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644008" y="880098"/>
            <a:ext cx="0" cy="1180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4644008" y="4264474"/>
            <a:ext cx="0" cy="1180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295313" y="3224442"/>
            <a:ext cx="1273816" cy="0"/>
          </a:xfrm>
          <a:prstGeom prst="straightConnector1">
            <a:avLst/>
          </a:prstGeom>
          <a:ln w="2032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21802" y="3430632"/>
            <a:ext cx="14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주소록 관리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78532" y="6129376"/>
            <a:ext cx="33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 ]     </a:t>
            </a:r>
            <a:r>
              <a:rPr lang="ko-KR" altLang="en-US" dirty="0" smtClean="0"/>
              <a:t>시스템 문맥도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6108" y="353520"/>
            <a:ext cx="1275166" cy="431892"/>
            <a:chOff x="2915816" y="908876"/>
            <a:chExt cx="1275166" cy="43189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915816" y="1340768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15816" y="908876"/>
              <a:ext cx="127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메시지</a:t>
              </a:r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915816" y="908876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2667511" y="3456644"/>
            <a:ext cx="1275166" cy="431892"/>
            <a:chOff x="2915816" y="908876"/>
            <a:chExt cx="1275166" cy="43189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915816" y="1340768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15816" y="908876"/>
              <a:ext cx="127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주소록</a:t>
              </a:r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915816" y="908876"/>
              <a:ext cx="12751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2678690" y="4691691"/>
            <a:ext cx="1263987" cy="803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발신인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38163" y="4026597"/>
            <a:ext cx="1255828" cy="803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수신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638428" y="1484784"/>
            <a:ext cx="1293070" cy="1336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ko-KR" altLang="en-US" dirty="0">
                <a:solidFill>
                  <a:schemeClr val="tx1"/>
                </a:solidFill>
              </a:rPr>
              <a:t>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92080" y="1484784"/>
            <a:ext cx="1347994" cy="1336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메시지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</a:t>
            </a:r>
            <a:r>
              <a:rPr lang="ko-KR" altLang="en-US" dirty="0">
                <a:solidFill>
                  <a:schemeClr val="tx1"/>
                </a:solidFill>
              </a:rPr>
              <a:t>송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995464" y="3888534"/>
            <a:ext cx="0" cy="803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7824" y="4105447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주소록 연동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284963" y="2821578"/>
            <a:ext cx="0" cy="635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3691" y="2821578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수신인 이름</a:t>
            </a:r>
            <a:endParaRPr lang="en-US" altLang="ko-KR" dirty="0" smtClean="0"/>
          </a:p>
          <a:p>
            <a:r>
              <a:rPr lang="ko-KR" altLang="en-US" dirty="0" smtClean="0"/>
              <a:t>자동 출력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2" idx="6"/>
            <a:endCxn id="23" idx="2"/>
          </p:cNvCxnSpPr>
          <p:nvPr/>
        </p:nvCxnSpPr>
        <p:spPr>
          <a:xfrm>
            <a:off x="3931498" y="2153181"/>
            <a:ext cx="13605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4"/>
            <a:endCxn id="21" idx="0"/>
          </p:cNvCxnSpPr>
          <p:nvPr/>
        </p:nvCxnSpPr>
        <p:spPr>
          <a:xfrm>
            <a:off x="5966077" y="2821578"/>
            <a:ext cx="0" cy="1205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66077" y="3180418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전송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931498" y="1626920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전송</a:t>
            </a:r>
            <a:endParaRPr lang="en-US" altLang="ko-KR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491880" y="785412"/>
            <a:ext cx="0" cy="740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049568" y="785412"/>
            <a:ext cx="0" cy="699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91880" y="950432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저장</a:t>
            </a:r>
            <a:endParaRPr lang="en-US" altLang="ko-KR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95107" y="971044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출력</a:t>
            </a:r>
            <a:endParaRPr lang="en-US" altLang="ko-KR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626108" y="5962846"/>
            <a:ext cx="381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 </a:t>
            </a:r>
            <a:r>
              <a:rPr lang="ko-KR" altLang="en-US" dirty="0" smtClean="0"/>
              <a:t>그림 </a:t>
            </a:r>
            <a:r>
              <a:rPr lang="en-US" altLang="ko-KR" dirty="0"/>
              <a:t>2</a:t>
            </a:r>
            <a:r>
              <a:rPr lang="en-US" altLang="ko-KR" dirty="0" smtClean="0"/>
              <a:t>  ]     </a:t>
            </a:r>
            <a:r>
              <a:rPr lang="ko-KR" altLang="en-US" dirty="0" smtClean="0"/>
              <a:t>요구사</a:t>
            </a:r>
            <a:r>
              <a:rPr lang="ko-KR" altLang="en-US" dirty="0"/>
              <a:t>항</a:t>
            </a:r>
            <a:r>
              <a:rPr lang="ko-KR" altLang="en-US" dirty="0" smtClean="0"/>
              <a:t> 정적 분석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20" idx="1"/>
            <a:endCxn id="22" idx="2"/>
          </p:cNvCxnSpPr>
          <p:nvPr/>
        </p:nvCxnSpPr>
        <p:spPr>
          <a:xfrm rot="10800000">
            <a:off x="2638428" y="2153181"/>
            <a:ext cx="40262" cy="2940088"/>
          </a:xfrm>
          <a:prstGeom prst="bentConnector3">
            <a:avLst>
              <a:gd name="adj1" fmla="val 15762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3041918"/>
            <a:ext cx="101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메시지 </a:t>
            </a:r>
            <a:endParaRPr lang="en-US" altLang="ko-KR" dirty="0" smtClean="0"/>
          </a:p>
          <a:p>
            <a:r>
              <a:rPr lang="ko-KR" altLang="en-US" dirty="0" smtClean="0"/>
              <a:t>  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64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87</Words>
  <Application>Microsoft Office PowerPoint</Application>
  <PresentationFormat>화면 슬라이드 쇼(4:3)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ahs</dc:creator>
  <cp:lastModifiedBy>ahs</cp:lastModifiedBy>
  <cp:revision>9</cp:revision>
  <dcterms:created xsi:type="dcterms:W3CDTF">2013-02-14T03:41:13Z</dcterms:created>
  <dcterms:modified xsi:type="dcterms:W3CDTF">2013-02-14T06:06:32Z</dcterms:modified>
</cp:coreProperties>
</file>