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4751ec54b_0_2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4751ec54b_0_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477d8c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477d8c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477d8cf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477d8cf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477d8cf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477d8cf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477d8cf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477d8cf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477d8cf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477d8cf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477d8cf0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477d8cf0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477d8cf0a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477d8cf0a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49a97ca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49a97ca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751ec54b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751ec54b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9a97c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9a97c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751ec54b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751ec54b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4751ec54b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4751ec54b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4751ec54b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4751ec54b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51ec54b_0_2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751ec54b_0_2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4751ec54b_0_2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4751ec54b_0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477d8cf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477d8cf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262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44"/>
              <a:t>PENERAPAN ALGORITMA FUZZY UNTUK MEMBERIKAN SARAN YANG OPTIMAL DALAM PENGAMBILAN KEPUTUSAN PADA PERMAINAN KARTU MONSTER</a:t>
            </a:r>
            <a:endParaRPr b="1" sz="2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1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300" y="3105725"/>
            <a:ext cx="53262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75">
                <a:latin typeface="Montserrat"/>
                <a:ea typeface="Montserrat"/>
                <a:cs typeface="Montserrat"/>
                <a:sym typeface="Montserrat"/>
              </a:rPr>
              <a:t>MUHAMMAD RIZKY PERDANA</a:t>
            </a:r>
            <a:endParaRPr b="1" sz="13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75">
                <a:latin typeface="Montserrat"/>
                <a:ea typeface="Montserrat"/>
                <a:cs typeface="Montserrat"/>
                <a:sym typeface="Montserrat"/>
              </a:rPr>
              <a:t>1810130006</a:t>
            </a:r>
            <a:endParaRPr b="1" sz="13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75">
                <a:latin typeface="Montserrat"/>
                <a:ea typeface="Montserrat"/>
                <a:cs typeface="Montserrat"/>
                <a:sym typeface="Montserrat"/>
              </a:rPr>
              <a:t>Dosen Pembimbing : Andika Sundawijaya, S. T., M. Kom</a:t>
            </a:r>
            <a:endParaRPr b="1" sz="11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550" y="244150"/>
            <a:ext cx="1753475" cy="1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Fuzzifikasi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keanggotaan</a:t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84050"/>
            <a:ext cx="6959073" cy="33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Aturan Fuzzy</a:t>
            </a:r>
            <a:endParaRPr/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1397475"/>
            <a:ext cx="51454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Defuzifikasi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Fuzzy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0" y="1307850"/>
            <a:ext cx="23873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Sistem</a:t>
            </a:r>
            <a:endParaRPr/>
          </a:p>
        </p:txBody>
      </p:sp>
      <p:sp>
        <p:nvSpPr>
          <p:cNvPr id="275" name="Google Shape;275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Sistem akan menghasilkan 2 output kartu, dari posisi bertahan dan menyerang.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Output sistem akan mencari nilai kartu tangan yang mendekati nilai output fuzzi hasil dari defuzifikasi</a:t>
            </a:r>
            <a:endParaRPr/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75" y="1307850"/>
            <a:ext cx="18764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275" y="3080450"/>
            <a:ext cx="1876425" cy="159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Pengujian Sistem</a:t>
            </a:r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2550"/>
            <a:ext cx="8839199" cy="218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Simpulan</a:t>
            </a: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1297512" y="1307860"/>
            <a:ext cx="2299681" cy="3036820"/>
            <a:chOff x="1830046" y="1146343"/>
            <a:chExt cx="1827900" cy="2399700"/>
          </a:xfrm>
        </p:grpSpPr>
        <p:sp>
          <p:nvSpPr>
            <p:cNvPr id="290" name="Google Shape;290;p27"/>
            <p:cNvSpPr/>
            <p:nvPr/>
          </p:nvSpPr>
          <p:spPr>
            <a:xfrm rot="-5400000">
              <a:off x="154414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205246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Pembangunan sistem saran dalam pemilihan kartu pada permainan Yu-Gi-Oh dengan menerapkan algoritma fuzzy Mamdani berhasil dilakukan dengan menggunakan library skfuzzy, numpy dan pandas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7"/>
          <p:cNvGrpSpPr/>
          <p:nvPr/>
        </p:nvGrpSpPr>
        <p:grpSpPr>
          <a:xfrm>
            <a:off x="3597381" y="1878760"/>
            <a:ext cx="2299681" cy="3036820"/>
            <a:chOff x="3658096" y="1597469"/>
            <a:chExt cx="1827900" cy="2399700"/>
          </a:xfrm>
        </p:grpSpPr>
        <p:sp>
          <p:nvSpPr>
            <p:cNvPr id="294" name="Google Shape;294;p27"/>
            <p:cNvSpPr/>
            <p:nvPr/>
          </p:nvSpPr>
          <p:spPr>
            <a:xfrm rot="5400000">
              <a:off x="3372196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 flipH="1" rot="10800000">
              <a:off x="3748030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3880438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Penelitian berhasil dilakukan dengan menggunakan 4 variabel input yaitu kondisi permainan dengan nilai attack dan defense musuh serta attack dan defense pemain dan 2 variabel output attack dan defense monster yang berada pada tangan pemain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27"/>
          <p:cNvGrpSpPr/>
          <p:nvPr/>
        </p:nvGrpSpPr>
        <p:grpSpPr>
          <a:xfrm>
            <a:off x="5897062" y="1307860"/>
            <a:ext cx="2299681" cy="3036820"/>
            <a:chOff x="5485996" y="1146343"/>
            <a:chExt cx="1827900" cy="2399700"/>
          </a:xfrm>
        </p:grpSpPr>
        <p:sp>
          <p:nvSpPr>
            <p:cNvPr id="298" name="Google Shape;298;p27"/>
            <p:cNvSpPr/>
            <p:nvPr/>
          </p:nvSpPr>
          <p:spPr>
            <a:xfrm rot="-5400000">
              <a:off x="520009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 flipH="1">
              <a:off x="557456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570841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Pengujian sistem dengan 15 kali percobaan pada kondisi yang berbeda menghasilkan akurasi sebesar 0,7333 yang menunjukan bahwa akurasi penggunaan sistem yang sudah dirancang adalah cukup baik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</a:t>
            </a:r>
            <a:endParaRPr/>
          </a:p>
        </p:txBody>
      </p:sp>
      <p:grpSp>
        <p:nvGrpSpPr>
          <p:cNvPr id="306" name="Google Shape;306;p28"/>
          <p:cNvGrpSpPr/>
          <p:nvPr/>
        </p:nvGrpSpPr>
        <p:grpSpPr>
          <a:xfrm>
            <a:off x="2104117" y="905687"/>
            <a:ext cx="4620684" cy="3955866"/>
            <a:chOff x="2256567" y="677103"/>
            <a:chExt cx="4036590" cy="3941676"/>
          </a:xfrm>
        </p:grpSpPr>
        <p:sp>
          <p:nvSpPr>
            <p:cNvPr id="307" name="Google Shape;307;p28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8"/>
          <p:cNvGrpSpPr/>
          <p:nvPr/>
        </p:nvGrpSpPr>
        <p:grpSpPr>
          <a:xfrm>
            <a:off x="4611728" y="2048449"/>
            <a:ext cx="2793297" cy="2448985"/>
            <a:chOff x="4447194" y="1815766"/>
            <a:chExt cx="2440200" cy="2440200"/>
          </a:xfrm>
        </p:grpSpPr>
        <p:sp>
          <p:nvSpPr>
            <p:cNvPr id="314" name="Google Shape;314;p28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Menambah Analisa Dan metode dengan algoritma lain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Google Shape;316;p28"/>
          <p:cNvGrpSpPr/>
          <p:nvPr/>
        </p:nvGrpSpPr>
        <p:grpSpPr>
          <a:xfrm>
            <a:off x="3604099" y="1528671"/>
            <a:ext cx="1629824" cy="1428926"/>
            <a:chOff x="3490737" y="1374053"/>
            <a:chExt cx="1423800" cy="1423800"/>
          </a:xfrm>
        </p:grpSpPr>
        <p:sp>
          <p:nvSpPr>
            <p:cNvPr id="317" name="Google Shape;317;p2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Menggunakan data yang terbaru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28"/>
          <p:cNvGrpSpPr/>
          <p:nvPr/>
        </p:nvGrpSpPr>
        <p:grpSpPr>
          <a:xfrm>
            <a:off x="3213596" y="3098532"/>
            <a:ext cx="1715676" cy="1504196"/>
            <a:chOff x="644203" y="3718814"/>
            <a:chExt cx="1498800" cy="1498800"/>
          </a:xfrm>
        </p:grpSpPr>
        <p:sp>
          <p:nvSpPr>
            <p:cNvPr id="320" name="Google Shape;320;p28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Menguji dengan metode yang berbeda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28"/>
          <p:cNvGrpSpPr/>
          <p:nvPr/>
        </p:nvGrpSpPr>
        <p:grpSpPr>
          <a:xfrm>
            <a:off x="6260592" y="1420919"/>
            <a:ext cx="1179334" cy="1033964"/>
            <a:chOff x="3490737" y="1374053"/>
            <a:chExt cx="1423800" cy="1423800"/>
          </a:xfrm>
        </p:grpSpPr>
        <p:sp>
          <p:nvSpPr>
            <p:cNvPr id="323" name="Google Shape;323;p2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Menambah Data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Muhammad Rizky Perdana - Skripsi (2022)</a:t>
            </a:r>
            <a:endParaRPr sz="1600"/>
          </a:p>
        </p:txBody>
      </p:sp>
      <p:pic>
        <p:nvPicPr>
          <p:cNvPr id="330" name="Google Shape;3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25" y="302550"/>
            <a:ext cx="1753475" cy="1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SkFuzzy</a:t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25" y="1307850"/>
            <a:ext cx="4073475" cy="28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6038025" y="1573010"/>
            <a:ext cx="2469661" cy="1384500"/>
            <a:chOff x="6038025" y="2598925"/>
            <a:chExt cx="2469661" cy="1384500"/>
          </a:xfrm>
        </p:grpSpPr>
        <p:cxnSp>
          <p:nvCxnSpPr>
            <p:cNvPr id="143" name="Google Shape;143;p14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14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Artificial Intelligence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636321" y="2476928"/>
            <a:ext cx="2994729" cy="1384500"/>
            <a:chOff x="636321" y="1844098"/>
            <a:chExt cx="2994729" cy="1384500"/>
          </a:xfrm>
        </p:grpSpPr>
        <p:sp>
          <p:nvSpPr>
            <p:cNvPr id="148" name="Google Shape;148;p14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Permainan Strategi / TCG Pertandingan Kartu Monster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14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4908100" y="3328345"/>
            <a:ext cx="3599586" cy="1384500"/>
            <a:chOff x="4908100" y="889950"/>
            <a:chExt cx="3599586" cy="1384500"/>
          </a:xfrm>
        </p:grpSpPr>
        <p:cxnSp>
          <p:nvCxnSpPr>
            <p:cNvPr id="153" name="Google Shape;153;p14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4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Sistem Saran berbasis Fuzzy 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4"/>
          <p:cNvGrpSpPr/>
          <p:nvPr/>
        </p:nvGrpSpPr>
        <p:grpSpPr>
          <a:xfrm rot="10800000">
            <a:off x="2814594" y="1326750"/>
            <a:ext cx="3514811" cy="3252003"/>
            <a:chOff x="2991269" y="1153325"/>
            <a:chExt cx="3514811" cy="3252003"/>
          </a:xfrm>
        </p:grpSpPr>
        <p:sp>
          <p:nvSpPr>
            <p:cNvPr id="158" name="Google Shape;158;p14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59" name="Google Shape;159;p14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60" name="Google Shape;160;p14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  <p:sp>
          <p:nvSpPr>
            <p:cNvPr id="161" name="Google Shape;161;p14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2" name="Google Shape;162;p14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63" name="Google Shape;163;p14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164" name="Google Shape;164;p14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65" name="Google Shape;165;p14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Yu-Gi-Oh</a:t>
            </a:r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25" y="1299500"/>
            <a:ext cx="4778600" cy="25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475" y="1231650"/>
            <a:ext cx="242056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Penelitian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Untuk mengetahui bagaimana cara kerja algoritma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Fuzzy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mengatasi masalah kesalahan pengambilan keputusan pemain dalam permainan kartu Yu-Gi-Oh.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Untuk mengetahui bagaimana algoritma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Fuzzy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mampu memberikan saran yang optimal dalam permainan kartu Yu-Gi-Oh.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Penelitian Terdahulu</a:t>
            </a:r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>
            <a:off x="287326" y="1562854"/>
            <a:ext cx="2726286" cy="2747958"/>
            <a:chOff x="363524" y="1258050"/>
            <a:chExt cx="2726286" cy="2547000"/>
          </a:xfrm>
        </p:grpSpPr>
        <p:sp>
          <p:nvSpPr>
            <p:cNvPr id="185" name="Google Shape;185;p1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2017,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Eka Nurdiyanto, Wina Witanti, Rezki Yuniarti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7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Klasifikasi Aksi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NPC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Berdasarkan Kondisi Karakter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Game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Warlord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2197559" y="1562854"/>
            <a:ext cx="2726286" cy="2747958"/>
            <a:chOff x="2273746" y="1258050"/>
            <a:chExt cx="2726286" cy="2547000"/>
          </a:xfrm>
        </p:grpSpPr>
        <p:sp>
          <p:nvSpPr>
            <p:cNvPr id="190" name="Google Shape;190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2017,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Robin Sanjaya, Toni Iskandar, Daniel Udjulawa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Penerapan Model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Fuzzy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Sugeno dan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Fuzzy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Mamdani Menentukan Prilaku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NPC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pada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Game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4117592" y="1562862"/>
            <a:ext cx="2726286" cy="2815199"/>
            <a:chOff x="4193764" y="1258050"/>
            <a:chExt cx="2726286" cy="2547000"/>
          </a:xfrm>
        </p:grpSpPr>
        <p:sp>
          <p:nvSpPr>
            <p:cNvPr id="195" name="Google Shape;195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2019,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Christian Adi Kusuma Tanjung, Fajar Astuti Hermawati, Enny Indsyah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Aplikasi Metode Fuzzy Mamdani Untuk Penentuan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HERO Counter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Pada Permainan </a:t>
              </a:r>
              <a:r>
                <a:rPr i="1"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Mobile Legends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6027744" y="1562817"/>
            <a:ext cx="2726286" cy="2747958"/>
            <a:chOff x="6103986" y="1258050"/>
            <a:chExt cx="2726286" cy="2547000"/>
          </a:xfrm>
        </p:grpSpPr>
        <p:sp>
          <p:nvSpPr>
            <p:cNvPr id="200" name="Google Shape;200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2021, 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Wrstawa Ridwan, Irfan Wiranto, Luthfiani Azzahra, Fitriani Lakoro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Penentuan Uang Kuliah Tunggal Mahasiswa Universitas Negeri Gorontalo Berbasis Logika Fuzzy 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Subjek dan Objek Penelitian</a:t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900" y="1636775"/>
            <a:ext cx="4063701" cy="236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8"/>
          <p:cNvGrpSpPr/>
          <p:nvPr/>
        </p:nvGrpSpPr>
        <p:grpSpPr>
          <a:xfrm>
            <a:off x="323526" y="1986800"/>
            <a:ext cx="3168086" cy="1289700"/>
            <a:chOff x="323505" y="1986800"/>
            <a:chExt cx="2952000" cy="1289700"/>
          </a:xfrm>
        </p:grpSpPr>
        <p:sp>
          <p:nvSpPr>
            <p:cNvPr id="211" name="Google Shape;211;p18"/>
            <p:cNvSpPr txBox="1"/>
            <p:nvPr/>
          </p:nvSpPr>
          <p:spPr>
            <a:xfrm>
              <a:off x="323505" y="1986800"/>
              <a:ext cx="190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Subjek Penelitian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18"/>
            <p:cNvCxnSpPr/>
            <p:nvPr/>
          </p:nvCxnSpPr>
          <p:spPr>
            <a:xfrm rot="10800000">
              <a:off x="2199405" y="2569550"/>
              <a:ext cx="1076100" cy="210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3" name="Google Shape;213;p18"/>
          <p:cNvGrpSpPr/>
          <p:nvPr/>
        </p:nvGrpSpPr>
        <p:grpSpPr>
          <a:xfrm>
            <a:off x="5438288" y="1288950"/>
            <a:ext cx="3610800" cy="1289700"/>
            <a:chOff x="5209688" y="1060350"/>
            <a:chExt cx="3610800" cy="1289700"/>
          </a:xfrm>
        </p:grpSpPr>
        <p:sp>
          <p:nvSpPr>
            <p:cNvPr id="214" name="Google Shape;214;p1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Subjek Penelitian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18"/>
            <p:cNvCxnSpPr/>
            <p:nvPr/>
          </p:nvCxnSpPr>
          <p:spPr>
            <a:xfrm>
              <a:off x="5209688" y="1629000"/>
              <a:ext cx="14868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6" name="Google Shape;216;p18"/>
          <p:cNvGrpSpPr/>
          <p:nvPr/>
        </p:nvGrpSpPr>
        <p:grpSpPr>
          <a:xfrm>
            <a:off x="5438288" y="2715650"/>
            <a:ext cx="3610800" cy="1289700"/>
            <a:chOff x="5209688" y="3020450"/>
            <a:chExt cx="3610800" cy="1289700"/>
          </a:xfrm>
        </p:grpSpPr>
        <p:sp>
          <p:nvSpPr>
            <p:cNvPr id="217" name="Google Shape;217;p1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Objek Penelitian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" name="Google Shape;218;p18"/>
            <p:cNvCxnSpPr/>
            <p:nvPr/>
          </p:nvCxnSpPr>
          <p:spPr>
            <a:xfrm>
              <a:off x="5209688" y="3572000"/>
              <a:ext cx="1486800" cy="1710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Data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769125"/>
            <a:ext cx="497205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3585675" y="3827400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Kartu Yu-Gi-Oh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 Sistem</a:t>
            </a:r>
            <a:endParaRPr/>
          </a:p>
        </p:txBody>
      </p:sp>
      <p:grpSp>
        <p:nvGrpSpPr>
          <p:cNvPr id="231" name="Google Shape;231;p20"/>
          <p:cNvGrpSpPr/>
          <p:nvPr/>
        </p:nvGrpSpPr>
        <p:grpSpPr>
          <a:xfrm>
            <a:off x="711775" y="1638531"/>
            <a:ext cx="1949734" cy="2685439"/>
            <a:chOff x="0" y="1189989"/>
            <a:chExt cx="2214600" cy="3217636"/>
          </a:xfrm>
        </p:grpSpPr>
        <p:sp>
          <p:nvSpPr>
            <p:cNvPr id="232" name="Google Shape;232;p2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Memasukan nilai crisp yang akan diolah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2330236" y="1638352"/>
            <a:ext cx="1817146" cy="2685618"/>
            <a:chOff x="1838325" y="1189775"/>
            <a:chExt cx="2064000" cy="3217850"/>
          </a:xfrm>
        </p:grpSpPr>
        <p:sp>
          <p:nvSpPr>
            <p:cNvPr id="235" name="Google Shape;235;p20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Fuzzifikasi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Mengubah nilai crisp menjadi nilai fuzzy menggunakan fungsi keanggotaan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20"/>
          <p:cNvGrpSpPr/>
          <p:nvPr/>
        </p:nvGrpSpPr>
        <p:grpSpPr>
          <a:xfrm>
            <a:off x="3807921" y="1638352"/>
            <a:ext cx="1817146" cy="2685618"/>
            <a:chOff x="3516750" y="1189775"/>
            <a:chExt cx="2064000" cy="3217850"/>
          </a:xfrm>
        </p:grpSpPr>
        <p:sp>
          <p:nvSpPr>
            <p:cNvPr id="238" name="Google Shape;238;p20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Inferensi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Memproses nilai fuzzy dengan basis pengetahuan “jika-maka” pada aturan fuzzy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6763666" y="1638352"/>
            <a:ext cx="1817146" cy="2685618"/>
            <a:chOff x="6874025" y="1189775"/>
            <a:chExt cx="2064000" cy="3217850"/>
          </a:xfrm>
        </p:grpSpPr>
        <p:sp>
          <p:nvSpPr>
            <p:cNvPr id="241" name="Google Shape;241;p20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Hasil nilai dari proses fuzzy.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20"/>
          <p:cNvGrpSpPr/>
          <p:nvPr/>
        </p:nvGrpSpPr>
        <p:grpSpPr>
          <a:xfrm>
            <a:off x="5285761" y="1638352"/>
            <a:ext cx="1817146" cy="2685618"/>
            <a:chOff x="5195350" y="1189775"/>
            <a:chExt cx="2064000" cy="3217850"/>
          </a:xfrm>
        </p:grpSpPr>
        <p:sp>
          <p:nvSpPr>
            <p:cNvPr id="244" name="Google Shape;244;p2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Defuzifikasi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Mengubah nilai fuzzy menjadi nilai crisp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Filtrasi data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Dalam penginputan data, saya hanya menggunakan data yang memiliki type kartu “normal monster”.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Variable yang dipakai untuk diinputkan kedalam sistem adalah kondisi papan musuh, papan pemain dan kartu tangan aktif pemain.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