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9" r:id="rId1"/>
  </p:sldMasterIdLst>
  <p:sldIdLst>
    <p:sldId id="256" r:id="rId2"/>
    <p:sldId id="284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97"/>
    <a:srgbClr val="FFC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hyperlink" Target="https://1001bestwp.blogspot.com/2012/12/wallpapers-hq-beautiful-nature-part-3.html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85D79E-D731-EA47-7071-D8C57B22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213" y="1740530"/>
            <a:ext cx="10381912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9EF394-F9E0-B324-75B8-0160B0B8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13" y="4161995"/>
            <a:ext cx="1038191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5939AF-5891-57CC-7887-59722C741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387" y="5823297"/>
            <a:ext cx="2475241" cy="7916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A8E310-E5E4-EFC4-0F8C-E99312133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0228" y="5749122"/>
            <a:ext cx="768630" cy="7686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0BA186-6CB3-E587-5D47-1E472DA329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45012" y="5749122"/>
            <a:ext cx="768630" cy="7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1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92512E-7B57-C224-A9F2-6DDA287EF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A250605-142E-771B-2489-83647A2D2C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DE4EA72-94D4-B962-3B1B-B4A9C5F28F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DA59DCC3-6997-7CDF-31D5-9A2B3A2FCA68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7ADDCC68-036C-05FF-CAEF-465EF2F4C9B9}"/>
              </a:ext>
            </a:extLst>
          </p:cNvPr>
          <p:cNvSpPr/>
          <p:nvPr userDrawn="1"/>
        </p:nvSpPr>
        <p:spPr>
          <a:xfrm>
            <a:off x="385381" y="1112520"/>
            <a:ext cx="2717746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D8E4F067-5CC5-B187-4C0A-13F0487600CF}"/>
              </a:ext>
            </a:extLst>
          </p:cNvPr>
          <p:cNvSpPr/>
          <p:nvPr userDrawn="1"/>
        </p:nvSpPr>
        <p:spPr>
          <a:xfrm>
            <a:off x="3186242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D40A99C0-3545-52FF-C75E-6191BEF87EB8}"/>
              </a:ext>
            </a:extLst>
          </p:cNvPr>
          <p:cNvSpPr/>
          <p:nvPr userDrawn="1"/>
        </p:nvSpPr>
        <p:spPr>
          <a:xfrm>
            <a:off x="388289" y="5408815"/>
            <a:ext cx="5660266" cy="111352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F6E3EE10-49FB-41CD-9C70-6F41E91363B9}"/>
              </a:ext>
            </a:extLst>
          </p:cNvPr>
          <p:cNvSpPr/>
          <p:nvPr userDrawn="1"/>
        </p:nvSpPr>
        <p:spPr>
          <a:xfrm>
            <a:off x="388289" y="3807747"/>
            <a:ext cx="5660266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8B438E3A-CD2D-7E25-A080-19E1D6ECDA2D}"/>
              </a:ext>
            </a:extLst>
          </p:cNvPr>
          <p:cNvSpPr/>
          <p:nvPr userDrawn="1"/>
        </p:nvSpPr>
        <p:spPr>
          <a:xfrm>
            <a:off x="9086262" y="1112520"/>
            <a:ext cx="2489523" cy="540982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765D1145-0FF9-A3D1-E288-0FAE0D1CF9A2}"/>
              </a:ext>
            </a:extLst>
          </p:cNvPr>
          <p:cNvSpPr/>
          <p:nvPr userDrawn="1"/>
        </p:nvSpPr>
        <p:spPr>
          <a:xfrm>
            <a:off x="6152729" y="1112520"/>
            <a:ext cx="2809451" cy="25935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C8BD4124-F7A0-6D4D-EA82-B1E574FBCEBA}"/>
              </a:ext>
            </a:extLst>
          </p:cNvPr>
          <p:cNvSpPr/>
          <p:nvPr userDrawn="1"/>
        </p:nvSpPr>
        <p:spPr>
          <a:xfrm>
            <a:off x="388289" y="2427313"/>
            <a:ext cx="2717746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A741B68C-CD0E-A722-1921-77059A17067B}"/>
              </a:ext>
            </a:extLst>
          </p:cNvPr>
          <p:cNvSpPr/>
          <p:nvPr userDrawn="1"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67711F4E-9B67-6287-D0ED-A4D0F72F7728}"/>
              </a:ext>
            </a:extLst>
          </p:cNvPr>
          <p:cNvSpPr/>
          <p:nvPr userDrawn="1"/>
        </p:nvSpPr>
        <p:spPr>
          <a:xfrm>
            <a:off x="6152728" y="3806052"/>
            <a:ext cx="2809451" cy="271629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939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7;p4">
            <a:extLst>
              <a:ext uri="{FF2B5EF4-FFF2-40B4-BE49-F238E27FC236}">
                <a16:creationId xmlns:a16="http://schemas.microsoft.com/office/drawing/2014/main" id="{EB7363A8-7E0A-BF77-CF30-C1EE8E1ED680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E3DBF27E-2E76-FE25-531D-93AF4AE3E421}"/>
              </a:ext>
            </a:extLst>
          </p:cNvPr>
          <p:cNvSpPr/>
          <p:nvPr userDrawn="1"/>
        </p:nvSpPr>
        <p:spPr>
          <a:xfrm>
            <a:off x="2408497" y="5212933"/>
            <a:ext cx="9161252" cy="13577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65CE5303-EDA4-06B0-5BD9-E01EFB53CB23}"/>
              </a:ext>
            </a:extLst>
          </p:cNvPr>
          <p:cNvSpPr/>
          <p:nvPr userDrawn="1"/>
        </p:nvSpPr>
        <p:spPr>
          <a:xfrm>
            <a:off x="8487786" y="1138687"/>
            <a:ext cx="3081963" cy="404798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A17CA5C2-DC6B-A654-643D-75AADB5839FB}"/>
              </a:ext>
            </a:extLst>
          </p:cNvPr>
          <p:cNvSpPr/>
          <p:nvPr userDrawn="1"/>
        </p:nvSpPr>
        <p:spPr>
          <a:xfrm>
            <a:off x="5379945" y="1138686"/>
            <a:ext cx="3081963" cy="265165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F720D495-ED9A-D15E-516B-2FD8D40A68AF}"/>
              </a:ext>
            </a:extLst>
          </p:cNvPr>
          <p:cNvSpPr/>
          <p:nvPr userDrawn="1"/>
        </p:nvSpPr>
        <p:spPr>
          <a:xfrm>
            <a:off x="2402770" y="1138686"/>
            <a:ext cx="2957671" cy="265165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04A677D4-E26A-05E1-D732-BD55E30246A7}"/>
              </a:ext>
            </a:extLst>
          </p:cNvPr>
          <p:cNvSpPr/>
          <p:nvPr userDrawn="1"/>
        </p:nvSpPr>
        <p:spPr>
          <a:xfrm>
            <a:off x="2408497" y="3816597"/>
            <a:ext cx="6053411" cy="137007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27B757BC-02C2-B2E9-7361-3C755576A242}"/>
              </a:ext>
            </a:extLst>
          </p:cNvPr>
          <p:cNvSpPr/>
          <p:nvPr userDrawn="1"/>
        </p:nvSpPr>
        <p:spPr>
          <a:xfrm>
            <a:off x="388288" y="1138686"/>
            <a:ext cx="1989226" cy="12616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DA8CAADD-6CFE-9E6B-708E-47CDFD901E86}"/>
              </a:ext>
            </a:extLst>
          </p:cNvPr>
          <p:cNvSpPr/>
          <p:nvPr userDrawn="1"/>
        </p:nvSpPr>
        <p:spPr>
          <a:xfrm>
            <a:off x="388288" y="5198349"/>
            <a:ext cx="1989225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321A2595-5ACF-996A-180F-D5DB4FC20E37}"/>
              </a:ext>
            </a:extLst>
          </p:cNvPr>
          <p:cNvSpPr/>
          <p:nvPr userDrawn="1"/>
        </p:nvSpPr>
        <p:spPr>
          <a:xfrm>
            <a:off x="388288" y="2430287"/>
            <a:ext cx="1989226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5ABC0F25-6F9E-22AE-DAE4-F28A6D716122}"/>
              </a:ext>
            </a:extLst>
          </p:cNvPr>
          <p:cNvSpPr/>
          <p:nvPr userDrawn="1"/>
        </p:nvSpPr>
        <p:spPr>
          <a:xfrm>
            <a:off x="388288" y="3814320"/>
            <a:ext cx="1989226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CEE12A-BC22-200C-A778-8DC17FF07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7F859F-1316-A2F4-BBFD-7D5001297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A37027F-F266-0BB4-1174-E123AD781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9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74C7CDB-15F0-A41E-FBE3-7D8F170B4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3A8115E-64C8-CB2C-5AD8-29527FCA36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3FD1815-EE97-724A-C865-FBAAE56D4AA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15" name="Google Shape;47;p4">
            <a:extLst>
              <a:ext uri="{FF2B5EF4-FFF2-40B4-BE49-F238E27FC236}">
                <a16:creationId xmlns:a16="http://schemas.microsoft.com/office/drawing/2014/main" id="{BC482223-83F1-F2A5-FD1A-DEE9F17B369D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1D5D100E-CB05-C8C7-1D70-8FF0CC2975CE}"/>
              </a:ext>
            </a:extLst>
          </p:cNvPr>
          <p:cNvSpPr/>
          <p:nvPr userDrawn="1"/>
        </p:nvSpPr>
        <p:spPr>
          <a:xfrm>
            <a:off x="2408497" y="5212933"/>
            <a:ext cx="9161252" cy="13577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8285EA6D-B493-D64A-1226-B55061562BEF}"/>
              </a:ext>
            </a:extLst>
          </p:cNvPr>
          <p:cNvSpPr/>
          <p:nvPr userDrawn="1"/>
        </p:nvSpPr>
        <p:spPr>
          <a:xfrm>
            <a:off x="8487786" y="1138687"/>
            <a:ext cx="3081963" cy="404798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EACB07EF-8A2E-2D96-2FA8-EBDB1867B89B}"/>
              </a:ext>
            </a:extLst>
          </p:cNvPr>
          <p:cNvSpPr/>
          <p:nvPr userDrawn="1"/>
        </p:nvSpPr>
        <p:spPr>
          <a:xfrm>
            <a:off x="5379945" y="1138686"/>
            <a:ext cx="3081963" cy="265165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E8D7E59A-4830-4B67-FD9A-5649C92B3C61}"/>
              </a:ext>
            </a:extLst>
          </p:cNvPr>
          <p:cNvSpPr/>
          <p:nvPr userDrawn="1"/>
        </p:nvSpPr>
        <p:spPr>
          <a:xfrm>
            <a:off x="2402770" y="1138686"/>
            <a:ext cx="2957671" cy="265165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7053C381-9F7D-C543-25C4-E9AD644046CD}"/>
              </a:ext>
            </a:extLst>
          </p:cNvPr>
          <p:cNvSpPr/>
          <p:nvPr userDrawn="1"/>
        </p:nvSpPr>
        <p:spPr>
          <a:xfrm>
            <a:off x="2408497" y="3816597"/>
            <a:ext cx="6053411" cy="137007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73E0629B-B205-CD33-F2B5-C606B6A890C1}"/>
              </a:ext>
            </a:extLst>
          </p:cNvPr>
          <p:cNvSpPr/>
          <p:nvPr userDrawn="1"/>
        </p:nvSpPr>
        <p:spPr>
          <a:xfrm>
            <a:off x="388288" y="1138686"/>
            <a:ext cx="1989226" cy="12616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EE92FC05-35A6-8848-47CC-DA00E1895A8A}"/>
              </a:ext>
            </a:extLst>
          </p:cNvPr>
          <p:cNvSpPr/>
          <p:nvPr userDrawn="1"/>
        </p:nvSpPr>
        <p:spPr>
          <a:xfrm>
            <a:off x="388288" y="5198349"/>
            <a:ext cx="1989225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A9E5F80E-8DE5-8A5C-4DD0-001256F137E9}"/>
              </a:ext>
            </a:extLst>
          </p:cNvPr>
          <p:cNvSpPr/>
          <p:nvPr userDrawn="1"/>
        </p:nvSpPr>
        <p:spPr>
          <a:xfrm>
            <a:off x="388288" y="2430287"/>
            <a:ext cx="1989226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4E69A5DB-F5E5-850B-3555-9F70C1F885BB}"/>
              </a:ext>
            </a:extLst>
          </p:cNvPr>
          <p:cNvSpPr/>
          <p:nvPr userDrawn="1"/>
        </p:nvSpPr>
        <p:spPr>
          <a:xfrm>
            <a:off x="388288" y="3814320"/>
            <a:ext cx="1989226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83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7;p4">
            <a:extLst>
              <a:ext uri="{FF2B5EF4-FFF2-40B4-BE49-F238E27FC236}">
                <a16:creationId xmlns:a16="http://schemas.microsoft.com/office/drawing/2014/main" id="{E5044C49-1F20-AD99-9FCF-624F296C97CC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5D85057A-3547-D150-48B9-4FC6513454F2}"/>
              </a:ext>
            </a:extLst>
          </p:cNvPr>
          <p:cNvSpPr/>
          <p:nvPr userDrawn="1"/>
        </p:nvSpPr>
        <p:spPr>
          <a:xfrm>
            <a:off x="6193766" y="1127759"/>
            <a:ext cx="5382019" cy="544294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AD67DB35-5008-8196-0925-001116447337}"/>
              </a:ext>
            </a:extLst>
          </p:cNvPr>
          <p:cNvSpPr/>
          <p:nvPr userDrawn="1"/>
        </p:nvSpPr>
        <p:spPr>
          <a:xfrm>
            <a:off x="388288" y="1127759"/>
            <a:ext cx="2774012" cy="130111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A0636ACE-904D-65D2-9BFF-793C5607D363}"/>
              </a:ext>
            </a:extLst>
          </p:cNvPr>
          <p:cNvSpPr/>
          <p:nvPr userDrawn="1"/>
        </p:nvSpPr>
        <p:spPr>
          <a:xfrm>
            <a:off x="388288" y="5198349"/>
            <a:ext cx="570771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037E8686-63A4-52FE-D092-92D83B5B243A}"/>
              </a:ext>
            </a:extLst>
          </p:cNvPr>
          <p:cNvSpPr/>
          <p:nvPr userDrawn="1"/>
        </p:nvSpPr>
        <p:spPr>
          <a:xfrm>
            <a:off x="388288" y="2437129"/>
            <a:ext cx="570771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6585ABE5-4C23-BBEC-C128-E190206D16D6}"/>
              </a:ext>
            </a:extLst>
          </p:cNvPr>
          <p:cNvSpPr/>
          <p:nvPr userDrawn="1"/>
        </p:nvSpPr>
        <p:spPr>
          <a:xfrm>
            <a:off x="388288" y="3817739"/>
            <a:ext cx="5707711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F87DED42-A197-8CF2-F812-1FD13934F3F1}"/>
              </a:ext>
            </a:extLst>
          </p:cNvPr>
          <p:cNvSpPr/>
          <p:nvPr userDrawn="1"/>
        </p:nvSpPr>
        <p:spPr>
          <a:xfrm>
            <a:off x="3179568" y="1127759"/>
            <a:ext cx="2916432" cy="130111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38139C-29BD-46CD-8B41-086276E342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018C7C-1087-CFBF-24CB-8DF8EFF4C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A34514-0EFF-BFFB-D515-ADCA4D528E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1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CF1B65-8125-CB5B-910E-9F3EDA435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69B33CF-F22A-2305-E4FA-D2F4230808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32312E-ACFA-B7BB-62B1-52D47A321F2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10" name="Google Shape;47;p4">
            <a:extLst>
              <a:ext uri="{FF2B5EF4-FFF2-40B4-BE49-F238E27FC236}">
                <a16:creationId xmlns:a16="http://schemas.microsoft.com/office/drawing/2014/main" id="{72F419F0-8DB8-3794-EB6F-B5E9A42245E0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70BBA642-493C-0137-6871-2FA040EFD696}"/>
              </a:ext>
            </a:extLst>
          </p:cNvPr>
          <p:cNvSpPr/>
          <p:nvPr userDrawn="1"/>
        </p:nvSpPr>
        <p:spPr>
          <a:xfrm>
            <a:off x="6193766" y="1127759"/>
            <a:ext cx="5382019" cy="544294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A8BD164E-5632-B3A9-A09E-E493E2236F7C}"/>
              </a:ext>
            </a:extLst>
          </p:cNvPr>
          <p:cNvSpPr/>
          <p:nvPr userDrawn="1"/>
        </p:nvSpPr>
        <p:spPr>
          <a:xfrm>
            <a:off x="388288" y="1127759"/>
            <a:ext cx="2774012" cy="130111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B1B4F939-5EAF-CBF5-4BFA-204850A0DF5C}"/>
              </a:ext>
            </a:extLst>
          </p:cNvPr>
          <p:cNvSpPr/>
          <p:nvPr userDrawn="1"/>
        </p:nvSpPr>
        <p:spPr>
          <a:xfrm>
            <a:off x="388288" y="5198349"/>
            <a:ext cx="570771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001FCA35-474C-6C70-E778-8A564B44ED2B}"/>
              </a:ext>
            </a:extLst>
          </p:cNvPr>
          <p:cNvSpPr/>
          <p:nvPr userDrawn="1"/>
        </p:nvSpPr>
        <p:spPr>
          <a:xfrm>
            <a:off x="388288" y="2437129"/>
            <a:ext cx="570771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B41B36EB-E03D-F5BD-0983-ACEBE4401001}"/>
              </a:ext>
            </a:extLst>
          </p:cNvPr>
          <p:cNvSpPr/>
          <p:nvPr userDrawn="1"/>
        </p:nvSpPr>
        <p:spPr>
          <a:xfrm>
            <a:off x="388288" y="3817739"/>
            <a:ext cx="5707711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1816FE7A-F31D-8775-1AB1-50B83A62C774}"/>
              </a:ext>
            </a:extLst>
          </p:cNvPr>
          <p:cNvSpPr/>
          <p:nvPr userDrawn="1"/>
        </p:nvSpPr>
        <p:spPr>
          <a:xfrm>
            <a:off x="3179568" y="1127759"/>
            <a:ext cx="2916432" cy="130111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707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7;p4">
            <a:extLst>
              <a:ext uri="{FF2B5EF4-FFF2-40B4-BE49-F238E27FC236}">
                <a16:creationId xmlns:a16="http://schemas.microsoft.com/office/drawing/2014/main" id="{BC25AED8-B1C1-77B8-87D8-CD9FD6BA1542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1C3EE19D-4FF1-27A0-0FCF-622018923860}"/>
              </a:ext>
            </a:extLst>
          </p:cNvPr>
          <p:cNvSpPr/>
          <p:nvPr userDrawn="1"/>
        </p:nvSpPr>
        <p:spPr>
          <a:xfrm>
            <a:off x="6177382" y="1128712"/>
            <a:ext cx="5398403" cy="54566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AB20DA6C-B184-94ED-AEFE-DB2EEDD039FC}"/>
              </a:ext>
            </a:extLst>
          </p:cNvPr>
          <p:cNvSpPr/>
          <p:nvPr userDrawn="1"/>
        </p:nvSpPr>
        <p:spPr>
          <a:xfrm>
            <a:off x="388288" y="1128713"/>
            <a:ext cx="2720671" cy="130016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1056D8E9-8812-50CC-5FB3-0F95C4BD428F}"/>
              </a:ext>
            </a:extLst>
          </p:cNvPr>
          <p:cNvSpPr/>
          <p:nvPr userDrawn="1"/>
        </p:nvSpPr>
        <p:spPr>
          <a:xfrm>
            <a:off x="388286" y="5198349"/>
            <a:ext cx="5727251" cy="13806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93168EFA-9BF2-89AA-6E52-26ECD48AF0DD}"/>
              </a:ext>
            </a:extLst>
          </p:cNvPr>
          <p:cNvSpPr/>
          <p:nvPr userDrawn="1"/>
        </p:nvSpPr>
        <p:spPr>
          <a:xfrm>
            <a:off x="388288" y="3817739"/>
            <a:ext cx="572725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C3FAEF72-095C-106A-58C1-D597C663CFF2}"/>
              </a:ext>
            </a:extLst>
          </p:cNvPr>
          <p:cNvSpPr/>
          <p:nvPr userDrawn="1"/>
        </p:nvSpPr>
        <p:spPr>
          <a:xfrm>
            <a:off x="3118608" y="1128713"/>
            <a:ext cx="2996930" cy="130016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27E39C4C-103F-04FB-E2F3-9A9B8F0E7A66}"/>
              </a:ext>
            </a:extLst>
          </p:cNvPr>
          <p:cNvSpPr/>
          <p:nvPr userDrawn="1"/>
        </p:nvSpPr>
        <p:spPr>
          <a:xfrm>
            <a:off x="388288" y="2428873"/>
            <a:ext cx="273032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B5961EB5-6726-C583-4FB6-27DABC00D2DC}"/>
              </a:ext>
            </a:extLst>
          </p:cNvPr>
          <p:cNvSpPr/>
          <p:nvPr userDrawn="1"/>
        </p:nvSpPr>
        <p:spPr>
          <a:xfrm>
            <a:off x="3128256" y="242887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9B00D8-7D74-14F7-31B7-8E52A9312B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B4F522-C612-1233-8A0A-F9908BFF1C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2D17C0-2543-FC55-F4E8-609F8F6165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5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4496EC-8DEC-7C02-F468-CFE17926F2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EB8534-41EE-6560-23F8-CB1091F9DA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B99294-1167-D964-716E-CCC3BDCC25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7AEB8F55-F461-3FF9-4393-DA536138829B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E2AC8D02-89D4-79F9-BBBE-77912C1BC6EA}"/>
              </a:ext>
            </a:extLst>
          </p:cNvPr>
          <p:cNvSpPr/>
          <p:nvPr userDrawn="1"/>
        </p:nvSpPr>
        <p:spPr>
          <a:xfrm>
            <a:off x="6177382" y="1128712"/>
            <a:ext cx="5398403" cy="54566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6DF7F902-34F9-D216-31BE-71B1E98AC0E5}"/>
              </a:ext>
            </a:extLst>
          </p:cNvPr>
          <p:cNvSpPr/>
          <p:nvPr userDrawn="1"/>
        </p:nvSpPr>
        <p:spPr>
          <a:xfrm>
            <a:off x="388288" y="1128713"/>
            <a:ext cx="2720671" cy="130016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A18C6002-CF64-8411-9925-3F740CD64EEA}"/>
              </a:ext>
            </a:extLst>
          </p:cNvPr>
          <p:cNvSpPr/>
          <p:nvPr userDrawn="1"/>
        </p:nvSpPr>
        <p:spPr>
          <a:xfrm>
            <a:off x="388286" y="5198349"/>
            <a:ext cx="5727251" cy="13806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E2C21564-965E-BD61-9F49-0605CA544531}"/>
              </a:ext>
            </a:extLst>
          </p:cNvPr>
          <p:cNvSpPr/>
          <p:nvPr userDrawn="1"/>
        </p:nvSpPr>
        <p:spPr>
          <a:xfrm>
            <a:off x="388288" y="3817739"/>
            <a:ext cx="572725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40ADC98E-E50D-AF33-36A0-48BAC38D3545}"/>
              </a:ext>
            </a:extLst>
          </p:cNvPr>
          <p:cNvSpPr/>
          <p:nvPr userDrawn="1"/>
        </p:nvSpPr>
        <p:spPr>
          <a:xfrm>
            <a:off x="3118608" y="1128713"/>
            <a:ext cx="2996930" cy="130016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61AB9726-92C3-F168-AC07-CEE12B51C252}"/>
              </a:ext>
            </a:extLst>
          </p:cNvPr>
          <p:cNvSpPr/>
          <p:nvPr userDrawn="1"/>
        </p:nvSpPr>
        <p:spPr>
          <a:xfrm>
            <a:off x="388288" y="2428873"/>
            <a:ext cx="273032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C3177232-0199-B693-152B-3DDD7416AA34}"/>
              </a:ext>
            </a:extLst>
          </p:cNvPr>
          <p:cNvSpPr/>
          <p:nvPr userDrawn="1"/>
        </p:nvSpPr>
        <p:spPr>
          <a:xfrm>
            <a:off x="3128256" y="242887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607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7;p4">
            <a:extLst>
              <a:ext uri="{FF2B5EF4-FFF2-40B4-BE49-F238E27FC236}">
                <a16:creationId xmlns:a16="http://schemas.microsoft.com/office/drawing/2014/main" id="{E73C3B4C-8FB6-8F8D-A790-FA1D1AA2B9CE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E7EFCFC9-E5B3-5239-7D30-781B80DB8D1C}"/>
              </a:ext>
            </a:extLst>
          </p:cNvPr>
          <p:cNvSpPr/>
          <p:nvPr userDrawn="1"/>
        </p:nvSpPr>
        <p:spPr>
          <a:xfrm>
            <a:off x="6193766" y="1112519"/>
            <a:ext cx="5382019" cy="546354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3DB19418-7D24-E484-DA49-0B0368425FF2}"/>
              </a:ext>
            </a:extLst>
          </p:cNvPr>
          <p:cNvSpPr/>
          <p:nvPr userDrawn="1"/>
        </p:nvSpPr>
        <p:spPr>
          <a:xfrm>
            <a:off x="388288" y="1108167"/>
            <a:ext cx="2720672" cy="132070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2DF8A9C1-D09E-7817-C87A-0CB675575669}"/>
              </a:ext>
            </a:extLst>
          </p:cNvPr>
          <p:cNvSpPr/>
          <p:nvPr userDrawn="1"/>
        </p:nvSpPr>
        <p:spPr>
          <a:xfrm>
            <a:off x="388288" y="3854451"/>
            <a:ext cx="2720671" cy="27216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AE692DCE-BD38-95EA-8848-C1A1BC0BAEEB}"/>
              </a:ext>
            </a:extLst>
          </p:cNvPr>
          <p:cNvSpPr/>
          <p:nvPr userDrawn="1"/>
        </p:nvSpPr>
        <p:spPr>
          <a:xfrm>
            <a:off x="3131819" y="1108167"/>
            <a:ext cx="2996930" cy="132070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DC14D951-BF04-727E-E6DD-65D09FC4F516}"/>
              </a:ext>
            </a:extLst>
          </p:cNvPr>
          <p:cNvSpPr/>
          <p:nvPr userDrawn="1"/>
        </p:nvSpPr>
        <p:spPr>
          <a:xfrm>
            <a:off x="397936" y="2447923"/>
            <a:ext cx="272067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3EBF5F9D-D071-62E3-F435-C613359FCE51}"/>
              </a:ext>
            </a:extLst>
          </p:cNvPr>
          <p:cNvSpPr/>
          <p:nvPr userDrawn="1"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978721B5-DD7D-4EFD-0D99-BB8D8F2CC72D}"/>
              </a:ext>
            </a:extLst>
          </p:cNvPr>
          <p:cNvSpPr/>
          <p:nvPr userDrawn="1"/>
        </p:nvSpPr>
        <p:spPr>
          <a:xfrm>
            <a:off x="3128256" y="3854449"/>
            <a:ext cx="2996930" cy="27216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EABB14-74D4-711F-F603-60045D2FF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808F14-49A7-BBB0-2737-96D3913AAC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29EBC2-3053-A743-BB39-9B22B788FB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56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BD154E-94E0-7772-0B94-A4C07DF57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2DE320-3CC3-5D0E-AC4E-69B96733C9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3DE9B7-1A4C-DC71-02C8-43709950AB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10" name="Google Shape;47;p4">
            <a:extLst>
              <a:ext uri="{FF2B5EF4-FFF2-40B4-BE49-F238E27FC236}">
                <a16:creationId xmlns:a16="http://schemas.microsoft.com/office/drawing/2014/main" id="{260B67F6-3C5B-F439-A651-8A4E07505328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1FA0DC59-1BC0-335B-2476-76D654188AEA}"/>
              </a:ext>
            </a:extLst>
          </p:cNvPr>
          <p:cNvSpPr/>
          <p:nvPr userDrawn="1"/>
        </p:nvSpPr>
        <p:spPr>
          <a:xfrm>
            <a:off x="6193766" y="1112519"/>
            <a:ext cx="5382019" cy="546354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31971EF3-5F22-6340-DE9F-4D509A2C259A}"/>
              </a:ext>
            </a:extLst>
          </p:cNvPr>
          <p:cNvSpPr/>
          <p:nvPr userDrawn="1"/>
        </p:nvSpPr>
        <p:spPr>
          <a:xfrm>
            <a:off x="388288" y="1108167"/>
            <a:ext cx="2720672" cy="132070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B690FAB1-2879-EA6C-6FF0-6AC8DC5A80AA}"/>
              </a:ext>
            </a:extLst>
          </p:cNvPr>
          <p:cNvSpPr/>
          <p:nvPr userDrawn="1"/>
        </p:nvSpPr>
        <p:spPr>
          <a:xfrm>
            <a:off x="388288" y="3854451"/>
            <a:ext cx="2720671" cy="27216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AF78A0A5-9B09-28FA-4CB9-07DEB234D61E}"/>
              </a:ext>
            </a:extLst>
          </p:cNvPr>
          <p:cNvSpPr/>
          <p:nvPr userDrawn="1"/>
        </p:nvSpPr>
        <p:spPr>
          <a:xfrm>
            <a:off x="3131819" y="1108167"/>
            <a:ext cx="2996930" cy="132070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783D7814-5825-3CFD-4FB1-420DCD1A7C7D}"/>
              </a:ext>
            </a:extLst>
          </p:cNvPr>
          <p:cNvSpPr/>
          <p:nvPr userDrawn="1"/>
        </p:nvSpPr>
        <p:spPr>
          <a:xfrm>
            <a:off x="397936" y="2447923"/>
            <a:ext cx="2720672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7F36F959-603D-F6EA-980C-FB0E08394240}"/>
              </a:ext>
            </a:extLst>
          </p:cNvPr>
          <p:cNvSpPr/>
          <p:nvPr userDrawn="1"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E01673FC-3F13-B1D2-0F95-C23310000D3D}"/>
              </a:ext>
            </a:extLst>
          </p:cNvPr>
          <p:cNvSpPr/>
          <p:nvPr userDrawn="1"/>
        </p:nvSpPr>
        <p:spPr>
          <a:xfrm>
            <a:off x="3128256" y="3854449"/>
            <a:ext cx="2996930" cy="27216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59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7;p4">
            <a:extLst>
              <a:ext uri="{FF2B5EF4-FFF2-40B4-BE49-F238E27FC236}">
                <a16:creationId xmlns:a16="http://schemas.microsoft.com/office/drawing/2014/main" id="{98BA8C15-D862-1C62-BB9E-68DCE24CB684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26093C7C-428E-D4FE-17EF-0AB3AB5EB466}"/>
              </a:ext>
            </a:extLst>
          </p:cNvPr>
          <p:cNvSpPr/>
          <p:nvPr userDrawn="1"/>
        </p:nvSpPr>
        <p:spPr>
          <a:xfrm>
            <a:off x="6193766" y="1138825"/>
            <a:ext cx="5382019" cy="268145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DCCCB9E0-6DC4-BC6C-E5EF-9963F2DE098E}"/>
              </a:ext>
            </a:extLst>
          </p:cNvPr>
          <p:cNvSpPr/>
          <p:nvPr userDrawn="1"/>
        </p:nvSpPr>
        <p:spPr>
          <a:xfrm>
            <a:off x="388288" y="1138825"/>
            <a:ext cx="2720671" cy="12900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B15454B3-FDBA-D5A5-7225-96A2AF5F0E56}"/>
              </a:ext>
            </a:extLst>
          </p:cNvPr>
          <p:cNvSpPr/>
          <p:nvPr userDrawn="1"/>
        </p:nvSpPr>
        <p:spPr>
          <a:xfrm>
            <a:off x="397936" y="3854450"/>
            <a:ext cx="2711024" cy="269299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77A471AE-C5C2-A9F1-A541-19AFAF56D600}"/>
              </a:ext>
            </a:extLst>
          </p:cNvPr>
          <p:cNvSpPr/>
          <p:nvPr userDrawn="1"/>
        </p:nvSpPr>
        <p:spPr>
          <a:xfrm>
            <a:off x="3128256" y="1138825"/>
            <a:ext cx="2996930" cy="12900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1DD444DF-0F59-54C9-E0FB-4958AFA651B3}"/>
              </a:ext>
            </a:extLst>
          </p:cNvPr>
          <p:cNvSpPr/>
          <p:nvPr userDrawn="1"/>
        </p:nvSpPr>
        <p:spPr>
          <a:xfrm>
            <a:off x="397936" y="2447923"/>
            <a:ext cx="2720671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33F0E269-8DF4-D357-7E0A-7593CE0D6FEC}"/>
              </a:ext>
            </a:extLst>
          </p:cNvPr>
          <p:cNvSpPr/>
          <p:nvPr userDrawn="1"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3EDE0E96-5389-3591-54C9-F440DA553B6C}"/>
              </a:ext>
            </a:extLst>
          </p:cNvPr>
          <p:cNvSpPr/>
          <p:nvPr userDrawn="1"/>
        </p:nvSpPr>
        <p:spPr>
          <a:xfrm>
            <a:off x="3128256" y="3854449"/>
            <a:ext cx="2996930" cy="269299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482E1FFF-64AB-5DA4-B0A7-55725A70D576}"/>
              </a:ext>
            </a:extLst>
          </p:cNvPr>
          <p:cNvSpPr/>
          <p:nvPr userDrawn="1"/>
        </p:nvSpPr>
        <p:spPr>
          <a:xfrm>
            <a:off x="6193766" y="3865997"/>
            <a:ext cx="5382019" cy="268145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AF7A8A-FD03-C568-C7D6-6608F50B5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5FE746A-C78D-4794-3BE5-1AD8AA9B6A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BE5CD3-832E-E6ED-2E12-0CBA8A9FE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34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90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2EDB60B-8054-170E-BBB9-6961557E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9E08B9-C382-690E-B8DF-C8A2ACDBC7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E0B6B8-2B50-6F69-966A-EAF279C4EF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D694DF40-8176-7052-D163-68D156260888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41849239-C203-E324-0A99-D82B3F52834E}"/>
              </a:ext>
            </a:extLst>
          </p:cNvPr>
          <p:cNvSpPr/>
          <p:nvPr userDrawn="1"/>
        </p:nvSpPr>
        <p:spPr>
          <a:xfrm>
            <a:off x="6193766" y="1138825"/>
            <a:ext cx="5382019" cy="268145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C235E981-0626-678A-A0F1-5D39E36CB28D}"/>
              </a:ext>
            </a:extLst>
          </p:cNvPr>
          <p:cNvSpPr/>
          <p:nvPr userDrawn="1"/>
        </p:nvSpPr>
        <p:spPr>
          <a:xfrm>
            <a:off x="388288" y="1138825"/>
            <a:ext cx="2720671" cy="12900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EFFDF3AF-1594-1180-FEEB-BC6FE50A774B}"/>
              </a:ext>
            </a:extLst>
          </p:cNvPr>
          <p:cNvSpPr/>
          <p:nvPr userDrawn="1"/>
        </p:nvSpPr>
        <p:spPr>
          <a:xfrm>
            <a:off x="397936" y="3854450"/>
            <a:ext cx="2711024" cy="269299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47EAC37D-3D4F-6869-7C19-DD9569B50F5E}"/>
              </a:ext>
            </a:extLst>
          </p:cNvPr>
          <p:cNvSpPr/>
          <p:nvPr userDrawn="1"/>
        </p:nvSpPr>
        <p:spPr>
          <a:xfrm>
            <a:off x="3128256" y="1138825"/>
            <a:ext cx="2996930" cy="12900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E1BB5261-CB84-F932-5F65-1AD8BFE5F464}"/>
              </a:ext>
            </a:extLst>
          </p:cNvPr>
          <p:cNvSpPr/>
          <p:nvPr userDrawn="1"/>
        </p:nvSpPr>
        <p:spPr>
          <a:xfrm>
            <a:off x="397936" y="2447923"/>
            <a:ext cx="2720671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F3022C16-3AC1-9737-3519-313145159581}"/>
              </a:ext>
            </a:extLst>
          </p:cNvPr>
          <p:cNvSpPr/>
          <p:nvPr userDrawn="1"/>
        </p:nvSpPr>
        <p:spPr>
          <a:xfrm>
            <a:off x="3128256" y="2447923"/>
            <a:ext cx="2996930" cy="1372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3;p5">
            <a:extLst>
              <a:ext uri="{FF2B5EF4-FFF2-40B4-BE49-F238E27FC236}">
                <a16:creationId xmlns:a16="http://schemas.microsoft.com/office/drawing/2014/main" id="{39714AEC-BEB5-3BA2-29BA-29F04C045520}"/>
              </a:ext>
            </a:extLst>
          </p:cNvPr>
          <p:cNvSpPr/>
          <p:nvPr userDrawn="1"/>
        </p:nvSpPr>
        <p:spPr>
          <a:xfrm>
            <a:off x="3128256" y="3854449"/>
            <a:ext cx="2996930" cy="269299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067FBF7B-7FEA-EE40-88A0-2064271871B2}"/>
              </a:ext>
            </a:extLst>
          </p:cNvPr>
          <p:cNvSpPr/>
          <p:nvPr userDrawn="1"/>
        </p:nvSpPr>
        <p:spPr>
          <a:xfrm>
            <a:off x="6193766" y="3865997"/>
            <a:ext cx="5382019" cy="268145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4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7;p4">
            <a:extLst>
              <a:ext uri="{FF2B5EF4-FFF2-40B4-BE49-F238E27FC236}">
                <a16:creationId xmlns:a16="http://schemas.microsoft.com/office/drawing/2014/main" id="{939B2033-5251-B73B-3881-9ECCC6D62600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BAE278D1-96F8-355C-9C4A-6E02018EBF4A}"/>
              </a:ext>
            </a:extLst>
          </p:cNvPr>
          <p:cNvSpPr/>
          <p:nvPr userDrawn="1"/>
        </p:nvSpPr>
        <p:spPr>
          <a:xfrm>
            <a:off x="388288" y="1108167"/>
            <a:ext cx="4281987" cy="273019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25AA45F0-0C92-7599-F6F0-C1D7FAF3982A}"/>
              </a:ext>
            </a:extLst>
          </p:cNvPr>
          <p:cNvSpPr/>
          <p:nvPr userDrawn="1"/>
        </p:nvSpPr>
        <p:spPr>
          <a:xfrm>
            <a:off x="388288" y="5314890"/>
            <a:ext cx="4281988" cy="122393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5BC03DF8-9CAA-46BF-84D7-011034EE75F7}"/>
              </a:ext>
            </a:extLst>
          </p:cNvPr>
          <p:cNvSpPr/>
          <p:nvPr userDrawn="1"/>
        </p:nvSpPr>
        <p:spPr>
          <a:xfrm>
            <a:off x="8264106" y="1108167"/>
            <a:ext cx="3311679" cy="543065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059AC8DC-6AB9-5E8D-38D9-12EADD97E824}"/>
              </a:ext>
            </a:extLst>
          </p:cNvPr>
          <p:cNvSpPr/>
          <p:nvPr userDrawn="1"/>
        </p:nvSpPr>
        <p:spPr>
          <a:xfrm>
            <a:off x="4728722" y="1108167"/>
            <a:ext cx="3465354" cy="543065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B094A8E3-8706-C7D2-7AFF-B3DDB83DA54D}"/>
              </a:ext>
            </a:extLst>
          </p:cNvPr>
          <p:cNvSpPr/>
          <p:nvPr userDrawn="1"/>
        </p:nvSpPr>
        <p:spPr>
          <a:xfrm>
            <a:off x="388288" y="3882894"/>
            <a:ext cx="428198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231449-B894-3952-7CEA-2A556D3EE8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7DD6FB5-A107-52CF-FD29-59A32979E3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0B2CF5-93C4-BD82-E0AA-E957DB2E61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3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F73D5D-E7AA-884D-3AE1-8C6FBABB34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1CEE34-2380-A581-77CA-296CD7599C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483ABB4-4C4F-802D-46A3-CDADE8662F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10" name="Google Shape;47;p4">
            <a:extLst>
              <a:ext uri="{FF2B5EF4-FFF2-40B4-BE49-F238E27FC236}">
                <a16:creationId xmlns:a16="http://schemas.microsoft.com/office/drawing/2014/main" id="{3CA92775-FF44-8314-FDD1-21A08F72E492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D0FD3BF4-210F-D5E5-4634-0468B71F7032}"/>
              </a:ext>
            </a:extLst>
          </p:cNvPr>
          <p:cNvSpPr/>
          <p:nvPr userDrawn="1"/>
        </p:nvSpPr>
        <p:spPr>
          <a:xfrm>
            <a:off x="388288" y="1108167"/>
            <a:ext cx="4281987" cy="273019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BB0DE9C9-CE89-080B-368E-55E9BEFB3FC8}"/>
              </a:ext>
            </a:extLst>
          </p:cNvPr>
          <p:cNvSpPr/>
          <p:nvPr userDrawn="1"/>
        </p:nvSpPr>
        <p:spPr>
          <a:xfrm>
            <a:off x="388288" y="5314890"/>
            <a:ext cx="4281988" cy="122393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BFDC0B21-C099-4903-5AA0-89164B8577B7}"/>
              </a:ext>
            </a:extLst>
          </p:cNvPr>
          <p:cNvSpPr/>
          <p:nvPr userDrawn="1"/>
        </p:nvSpPr>
        <p:spPr>
          <a:xfrm>
            <a:off x="8264106" y="1108167"/>
            <a:ext cx="3311679" cy="543065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E1DE17F8-B223-A596-DBF7-2BEDE4D1EF5F}"/>
              </a:ext>
            </a:extLst>
          </p:cNvPr>
          <p:cNvSpPr/>
          <p:nvPr userDrawn="1"/>
        </p:nvSpPr>
        <p:spPr>
          <a:xfrm>
            <a:off x="4728722" y="1108167"/>
            <a:ext cx="3465354" cy="543065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654172DB-E27A-8085-D675-70FFF89D5646}"/>
              </a:ext>
            </a:extLst>
          </p:cNvPr>
          <p:cNvSpPr/>
          <p:nvPr userDrawn="1"/>
        </p:nvSpPr>
        <p:spPr>
          <a:xfrm>
            <a:off x="388288" y="3882894"/>
            <a:ext cx="4281988" cy="138746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714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l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;p4">
            <a:extLst>
              <a:ext uri="{FF2B5EF4-FFF2-40B4-BE49-F238E27FC236}">
                <a16:creationId xmlns:a16="http://schemas.microsoft.com/office/drawing/2014/main" id="{AEFBE954-E51E-E8D9-AAE4-7D2F05EA2261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A76AE8E3-5720-D5CD-DE1F-DFD73F361DA0}"/>
              </a:ext>
            </a:extLst>
          </p:cNvPr>
          <p:cNvSpPr/>
          <p:nvPr userDrawn="1"/>
        </p:nvSpPr>
        <p:spPr>
          <a:xfrm>
            <a:off x="8047675" y="1164566"/>
            <a:ext cx="3528110" cy="53837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73;p5">
            <a:extLst>
              <a:ext uri="{FF2B5EF4-FFF2-40B4-BE49-F238E27FC236}">
                <a16:creationId xmlns:a16="http://schemas.microsoft.com/office/drawing/2014/main" id="{52B5DB84-3A75-D63E-8535-C59CAEB0030B}"/>
              </a:ext>
            </a:extLst>
          </p:cNvPr>
          <p:cNvSpPr/>
          <p:nvPr userDrawn="1"/>
        </p:nvSpPr>
        <p:spPr>
          <a:xfrm>
            <a:off x="388289" y="1155049"/>
            <a:ext cx="3657500" cy="53837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113A7A60-A658-0E81-AF5D-4FCEAFEC4DB2}"/>
              </a:ext>
            </a:extLst>
          </p:cNvPr>
          <p:cNvSpPr/>
          <p:nvPr userDrawn="1"/>
        </p:nvSpPr>
        <p:spPr>
          <a:xfrm>
            <a:off x="4128678" y="1155049"/>
            <a:ext cx="3792876" cy="53837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7A7A85-167E-1DF6-36B0-14934EC7C9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2F54C6-DC5E-4FA2-71E2-5BF2FE0EDB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80617D-7580-B07B-4ED0-85BAB12F23A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9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turn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DBFC1A-A197-3CE8-C7B5-4CF5D4E6BD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EE4AE1-63A7-F239-103F-41E15BDA93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8E9970-3E2A-8DB7-8CB1-42A448184C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10" name="Google Shape;47;p4">
            <a:extLst>
              <a:ext uri="{FF2B5EF4-FFF2-40B4-BE49-F238E27FC236}">
                <a16:creationId xmlns:a16="http://schemas.microsoft.com/office/drawing/2014/main" id="{FEE2CEB4-2535-63AF-106F-3A67AEAAA29D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945709E2-A6EE-189C-7671-37BBDA02ACD6}"/>
              </a:ext>
            </a:extLst>
          </p:cNvPr>
          <p:cNvSpPr/>
          <p:nvPr userDrawn="1"/>
        </p:nvSpPr>
        <p:spPr>
          <a:xfrm>
            <a:off x="8047675" y="1164566"/>
            <a:ext cx="3528110" cy="53837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E7C8B7CF-FB0A-B2AA-1B57-7B45C5C318B0}"/>
              </a:ext>
            </a:extLst>
          </p:cNvPr>
          <p:cNvSpPr/>
          <p:nvPr userDrawn="1"/>
        </p:nvSpPr>
        <p:spPr>
          <a:xfrm>
            <a:off x="388289" y="1155049"/>
            <a:ext cx="3657500" cy="53837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7D5F9D98-6C0B-0B28-70CB-C6556D95FBEF}"/>
              </a:ext>
            </a:extLst>
          </p:cNvPr>
          <p:cNvSpPr/>
          <p:nvPr userDrawn="1"/>
        </p:nvSpPr>
        <p:spPr>
          <a:xfrm>
            <a:off x="4128678" y="1155049"/>
            <a:ext cx="3792876" cy="538377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7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B53F98-E161-2A18-8E4D-5F8C1FB59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5783" y="5883614"/>
            <a:ext cx="510152" cy="510152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A1CAECC3-9E74-0B5B-5E1F-17935FEDCCFA}"/>
              </a:ext>
            </a:extLst>
          </p:cNvPr>
          <p:cNvGrpSpPr/>
          <p:nvPr userDrawn="1"/>
        </p:nvGrpSpPr>
        <p:grpSpPr>
          <a:xfrm>
            <a:off x="1749442" y="1098337"/>
            <a:ext cx="8773357" cy="4611799"/>
            <a:chOff x="981075" y="881330"/>
            <a:chExt cx="10210800" cy="550667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366DD9E-AB36-6FA8-F250-63C73220EC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81075" y="881330"/>
              <a:ext cx="10210800" cy="550667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E2A78C6-4DE1-40BC-DCE6-FD4D48C8D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860007" y="4372235"/>
              <a:ext cx="4474293" cy="63249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33158CE-3CE3-5047-4679-C56EF0B7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534568" y="1121364"/>
              <a:ext cx="5122863" cy="1589383"/>
            </a:xfrm>
            <a:prstGeom prst="rect">
              <a:avLst/>
            </a:prstGeom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96E89857-7E8A-0E91-BB8B-C634EBC1D66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840924" y="5883614"/>
            <a:ext cx="510152" cy="51015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1AA2F61-93B1-BC3A-70CB-2407DCA480E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146065" y="5883614"/>
            <a:ext cx="510152" cy="5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1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4FDF4D-72B4-E460-6DBA-F35F93038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CFD09A-8323-6A0E-AE4D-353968DDEB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803EBD-EDB7-9F32-80DB-FA1CE3891A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0D2C5479-6E91-41EC-E46E-8860BF81EB20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1095FCFA-C724-A6D9-8CB3-989EBDB13834}"/>
              </a:ext>
            </a:extLst>
          </p:cNvPr>
          <p:cNvSpPr/>
          <p:nvPr userDrawn="1"/>
        </p:nvSpPr>
        <p:spPr>
          <a:xfrm>
            <a:off x="388289" y="5378708"/>
            <a:ext cx="8417705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CA45E271-A7E3-508F-03BB-80F6D629FFBB}"/>
              </a:ext>
            </a:extLst>
          </p:cNvPr>
          <p:cNvSpPr/>
          <p:nvPr userDrawn="1"/>
        </p:nvSpPr>
        <p:spPr>
          <a:xfrm>
            <a:off x="8903639" y="2427313"/>
            <a:ext cx="2672144" cy="414945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76FC640D-A521-A30A-1163-49DD40025F28}"/>
              </a:ext>
            </a:extLst>
          </p:cNvPr>
          <p:cNvSpPr/>
          <p:nvPr userDrawn="1"/>
        </p:nvSpPr>
        <p:spPr>
          <a:xfrm>
            <a:off x="388289" y="2427313"/>
            <a:ext cx="5507078" cy="135674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DC5FB66C-5635-9AF3-0A40-ADB8C58F5051}"/>
              </a:ext>
            </a:extLst>
          </p:cNvPr>
          <p:cNvSpPr/>
          <p:nvPr userDrawn="1"/>
        </p:nvSpPr>
        <p:spPr>
          <a:xfrm>
            <a:off x="8903639" y="1104963"/>
            <a:ext cx="2672145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B7E312BF-88E7-0D48-0D80-BBE271441C52}"/>
              </a:ext>
            </a:extLst>
          </p:cNvPr>
          <p:cNvSpPr/>
          <p:nvPr userDrawn="1"/>
        </p:nvSpPr>
        <p:spPr>
          <a:xfrm>
            <a:off x="5994691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0C34D283-F493-EDF1-9252-92ACD72FE911}"/>
              </a:ext>
            </a:extLst>
          </p:cNvPr>
          <p:cNvSpPr/>
          <p:nvPr userDrawn="1"/>
        </p:nvSpPr>
        <p:spPr>
          <a:xfrm>
            <a:off x="3085742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5BCA647B-BA1C-6F80-448F-A44496B571BA}"/>
              </a:ext>
            </a:extLst>
          </p:cNvPr>
          <p:cNvSpPr/>
          <p:nvPr userDrawn="1"/>
        </p:nvSpPr>
        <p:spPr>
          <a:xfrm>
            <a:off x="388289" y="1104963"/>
            <a:ext cx="2599807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464CDD84-AA61-3BA1-A884-DD26DA49B380}"/>
              </a:ext>
            </a:extLst>
          </p:cNvPr>
          <p:cNvSpPr/>
          <p:nvPr userDrawn="1"/>
        </p:nvSpPr>
        <p:spPr>
          <a:xfrm>
            <a:off x="388289" y="3891065"/>
            <a:ext cx="5507078" cy="136699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64B40520-10D5-F3B0-DE1E-B70DF323B8F8}"/>
              </a:ext>
            </a:extLst>
          </p:cNvPr>
          <p:cNvSpPr/>
          <p:nvPr userDrawn="1"/>
        </p:nvSpPr>
        <p:spPr>
          <a:xfrm>
            <a:off x="5993012" y="2427313"/>
            <a:ext cx="2812982" cy="28307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909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A162048-61F9-3ABD-6516-4EE6741D4E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sp>
        <p:nvSpPr>
          <p:cNvPr id="3" name="Google Shape;47;p4">
            <a:extLst>
              <a:ext uri="{FF2B5EF4-FFF2-40B4-BE49-F238E27FC236}">
                <a16:creationId xmlns:a16="http://schemas.microsoft.com/office/drawing/2014/main" id="{E0146315-E5CF-2FEB-FB70-EA8A7448FC86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;p5">
            <a:extLst>
              <a:ext uri="{FF2B5EF4-FFF2-40B4-BE49-F238E27FC236}">
                <a16:creationId xmlns:a16="http://schemas.microsoft.com/office/drawing/2014/main" id="{ECC3B9CB-A9BE-0B03-E0EE-20E330CAC75B}"/>
              </a:ext>
            </a:extLst>
          </p:cNvPr>
          <p:cNvSpPr/>
          <p:nvPr userDrawn="1"/>
        </p:nvSpPr>
        <p:spPr>
          <a:xfrm>
            <a:off x="388289" y="5378708"/>
            <a:ext cx="8417705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17103BB3-09CB-3335-87FC-7E33057E0BCA}"/>
              </a:ext>
            </a:extLst>
          </p:cNvPr>
          <p:cNvSpPr/>
          <p:nvPr userDrawn="1"/>
        </p:nvSpPr>
        <p:spPr>
          <a:xfrm>
            <a:off x="8903639" y="2427313"/>
            <a:ext cx="2672144" cy="414945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3A770EA3-2BE1-BEB8-F92D-A1024E1EB517}"/>
              </a:ext>
            </a:extLst>
          </p:cNvPr>
          <p:cNvSpPr/>
          <p:nvPr userDrawn="1"/>
        </p:nvSpPr>
        <p:spPr>
          <a:xfrm>
            <a:off x="388289" y="2427313"/>
            <a:ext cx="5507078" cy="1356745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C858F756-C116-929B-4DD6-01045FCE3E61}"/>
              </a:ext>
            </a:extLst>
          </p:cNvPr>
          <p:cNvSpPr/>
          <p:nvPr userDrawn="1"/>
        </p:nvSpPr>
        <p:spPr>
          <a:xfrm>
            <a:off x="8903639" y="1104963"/>
            <a:ext cx="2672145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1D538D19-2E2F-08B8-3AE4-CEC5E69DB0EF}"/>
              </a:ext>
            </a:extLst>
          </p:cNvPr>
          <p:cNvSpPr/>
          <p:nvPr userDrawn="1"/>
        </p:nvSpPr>
        <p:spPr>
          <a:xfrm>
            <a:off x="5994691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080706E5-2A3F-7EA6-FB2F-AE4E8102B7BF}"/>
              </a:ext>
            </a:extLst>
          </p:cNvPr>
          <p:cNvSpPr/>
          <p:nvPr userDrawn="1"/>
        </p:nvSpPr>
        <p:spPr>
          <a:xfrm>
            <a:off x="3085742" y="1104963"/>
            <a:ext cx="2811303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1198F32B-C859-EF96-D04A-3276744BA6F0}"/>
              </a:ext>
            </a:extLst>
          </p:cNvPr>
          <p:cNvSpPr/>
          <p:nvPr userDrawn="1"/>
        </p:nvSpPr>
        <p:spPr>
          <a:xfrm>
            <a:off x="388289" y="1104963"/>
            <a:ext cx="2599807" cy="119805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40A65244-7BAF-0461-6E2E-2741A208078B}"/>
              </a:ext>
            </a:extLst>
          </p:cNvPr>
          <p:cNvSpPr/>
          <p:nvPr userDrawn="1"/>
        </p:nvSpPr>
        <p:spPr>
          <a:xfrm>
            <a:off x="388289" y="3891065"/>
            <a:ext cx="5507078" cy="136699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4559E608-FAD2-0C31-2987-DB5349F68177}"/>
              </a:ext>
            </a:extLst>
          </p:cNvPr>
          <p:cNvSpPr/>
          <p:nvPr userDrawn="1"/>
        </p:nvSpPr>
        <p:spPr>
          <a:xfrm>
            <a:off x="5993012" y="2427313"/>
            <a:ext cx="2812982" cy="283074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A0B65E3-42D7-1844-7029-68FA6A611C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055E9A6-0FCC-BCD1-0BD0-C1DAD05664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EFC2550F-928E-BF84-EF98-9D41F1BD16A5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66734F1A-52C7-74B2-B97B-B7E031AA37F3}"/>
              </a:ext>
            </a:extLst>
          </p:cNvPr>
          <p:cNvSpPr/>
          <p:nvPr userDrawn="1"/>
        </p:nvSpPr>
        <p:spPr>
          <a:xfrm>
            <a:off x="388288" y="5378708"/>
            <a:ext cx="5507079" cy="113742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70821D8F-FE6E-52E3-99CC-1A38FB37E506}"/>
              </a:ext>
            </a:extLst>
          </p:cNvPr>
          <p:cNvSpPr/>
          <p:nvPr userDrawn="1"/>
        </p:nvSpPr>
        <p:spPr>
          <a:xfrm>
            <a:off x="388289" y="3823033"/>
            <a:ext cx="5507078" cy="143502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3;p5">
            <a:extLst>
              <a:ext uri="{FF2B5EF4-FFF2-40B4-BE49-F238E27FC236}">
                <a16:creationId xmlns:a16="http://schemas.microsoft.com/office/drawing/2014/main" id="{2CBB083E-F4E4-A0C7-CE02-A7EFCAFCAAC0}"/>
              </a:ext>
            </a:extLst>
          </p:cNvPr>
          <p:cNvSpPr/>
          <p:nvPr userDrawn="1"/>
        </p:nvSpPr>
        <p:spPr>
          <a:xfrm>
            <a:off x="8920650" y="1147313"/>
            <a:ext cx="2655135" cy="536881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3;p5">
            <a:extLst>
              <a:ext uri="{FF2B5EF4-FFF2-40B4-BE49-F238E27FC236}">
                <a16:creationId xmlns:a16="http://schemas.microsoft.com/office/drawing/2014/main" id="{94EBCFA6-8AD8-DBC6-4B02-D37DB827CC0A}"/>
              </a:ext>
            </a:extLst>
          </p:cNvPr>
          <p:cNvSpPr/>
          <p:nvPr userDrawn="1"/>
        </p:nvSpPr>
        <p:spPr>
          <a:xfrm>
            <a:off x="5993012" y="1147313"/>
            <a:ext cx="2812982" cy="255507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3;p5">
            <a:extLst>
              <a:ext uri="{FF2B5EF4-FFF2-40B4-BE49-F238E27FC236}">
                <a16:creationId xmlns:a16="http://schemas.microsoft.com/office/drawing/2014/main" id="{61FBBF37-C984-690A-DA66-935163BCCE93}"/>
              </a:ext>
            </a:extLst>
          </p:cNvPr>
          <p:cNvSpPr/>
          <p:nvPr userDrawn="1"/>
        </p:nvSpPr>
        <p:spPr>
          <a:xfrm>
            <a:off x="3085742" y="1147313"/>
            <a:ext cx="2811303" cy="11557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F98EE2E8-3C01-2774-416D-C89539776471}"/>
              </a:ext>
            </a:extLst>
          </p:cNvPr>
          <p:cNvSpPr/>
          <p:nvPr userDrawn="1"/>
        </p:nvSpPr>
        <p:spPr>
          <a:xfrm>
            <a:off x="388289" y="1147313"/>
            <a:ext cx="2599807" cy="11557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3;p5">
            <a:extLst>
              <a:ext uri="{FF2B5EF4-FFF2-40B4-BE49-F238E27FC236}">
                <a16:creationId xmlns:a16="http://schemas.microsoft.com/office/drawing/2014/main" id="{AEEB4564-805A-7DD3-3576-A0417E25A591}"/>
              </a:ext>
            </a:extLst>
          </p:cNvPr>
          <p:cNvSpPr/>
          <p:nvPr userDrawn="1"/>
        </p:nvSpPr>
        <p:spPr>
          <a:xfrm>
            <a:off x="3085742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5">
            <a:extLst>
              <a:ext uri="{FF2B5EF4-FFF2-40B4-BE49-F238E27FC236}">
                <a16:creationId xmlns:a16="http://schemas.microsoft.com/office/drawing/2014/main" id="{5BA47ED9-59A4-E4EE-A97B-021DDE2773AC}"/>
              </a:ext>
            </a:extLst>
          </p:cNvPr>
          <p:cNvSpPr/>
          <p:nvPr userDrawn="1"/>
        </p:nvSpPr>
        <p:spPr>
          <a:xfrm>
            <a:off x="388289" y="2423668"/>
            <a:ext cx="2599807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;p5">
            <a:extLst>
              <a:ext uri="{FF2B5EF4-FFF2-40B4-BE49-F238E27FC236}">
                <a16:creationId xmlns:a16="http://schemas.microsoft.com/office/drawing/2014/main" id="{516A1A2A-2569-6E3A-5B27-42BEB3457D97}"/>
              </a:ext>
            </a:extLst>
          </p:cNvPr>
          <p:cNvSpPr/>
          <p:nvPr userDrawn="1"/>
        </p:nvSpPr>
        <p:spPr>
          <a:xfrm>
            <a:off x="5993012" y="3822150"/>
            <a:ext cx="2812982" cy="269397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5F879B-C5C2-B8FD-030E-1F0DCD0814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062AF0F-2626-8846-3A50-7515918299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46FB3DA-2E8F-707D-5AB8-A44CDA9D0F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49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78B0709-42F8-CEA0-9BFF-C540D7592C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4317EE-70AA-D2AC-C616-83738A7213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9C945C-DA89-BCFD-76FB-74EAB0BDFC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E42F76AB-BF13-D54A-5884-C2EF7C4208A6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F04647FE-CDAB-A6F3-3852-7F678D4E50EC}"/>
              </a:ext>
            </a:extLst>
          </p:cNvPr>
          <p:cNvSpPr/>
          <p:nvPr userDrawn="1"/>
        </p:nvSpPr>
        <p:spPr>
          <a:xfrm>
            <a:off x="388288" y="5378708"/>
            <a:ext cx="5507079" cy="113742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E266FACC-FD1A-C780-E429-703592D87AE7}"/>
              </a:ext>
            </a:extLst>
          </p:cNvPr>
          <p:cNvSpPr/>
          <p:nvPr userDrawn="1"/>
        </p:nvSpPr>
        <p:spPr>
          <a:xfrm>
            <a:off x="388289" y="3823033"/>
            <a:ext cx="5507078" cy="143502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02886018-7392-69F8-6C85-4E41DA592A4F}"/>
              </a:ext>
            </a:extLst>
          </p:cNvPr>
          <p:cNvSpPr/>
          <p:nvPr userDrawn="1"/>
        </p:nvSpPr>
        <p:spPr>
          <a:xfrm>
            <a:off x="8920650" y="1147313"/>
            <a:ext cx="2655135" cy="536881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87D6A6BA-E123-5664-8A4A-C5AFF15022B3}"/>
              </a:ext>
            </a:extLst>
          </p:cNvPr>
          <p:cNvSpPr/>
          <p:nvPr userDrawn="1"/>
        </p:nvSpPr>
        <p:spPr>
          <a:xfrm>
            <a:off x="5993012" y="1147313"/>
            <a:ext cx="2812982" cy="2555073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3;p5">
            <a:extLst>
              <a:ext uri="{FF2B5EF4-FFF2-40B4-BE49-F238E27FC236}">
                <a16:creationId xmlns:a16="http://schemas.microsoft.com/office/drawing/2014/main" id="{E17127F5-B936-29D8-A9EA-51B48EF56DCB}"/>
              </a:ext>
            </a:extLst>
          </p:cNvPr>
          <p:cNvSpPr/>
          <p:nvPr userDrawn="1"/>
        </p:nvSpPr>
        <p:spPr>
          <a:xfrm>
            <a:off x="3085742" y="1147313"/>
            <a:ext cx="2811303" cy="1155707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3314BEF9-0FEF-55AA-D704-D26B5AEFD13B}"/>
              </a:ext>
            </a:extLst>
          </p:cNvPr>
          <p:cNvSpPr/>
          <p:nvPr userDrawn="1"/>
        </p:nvSpPr>
        <p:spPr>
          <a:xfrm>
            <a:off x="388289" y="1147313"/>
            <a:ext cx="2599807" cy="115570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D27C797D-6457-D60D-A608-FCF3DD77B765}"/>
              </a:ext>
            </a:extLst>
          </p:cNvPr>
          <p:cNvSpPr/>
          <p:nvPr userDrawn="1"/>
        </p:nvSpPr>
        <p:spPr>
          <a:xfrm>
            <a:off x="3085742" y="2423668"/>
            <a:ext cx="281130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E05F88D7-3969-D8F0-F1EE-B586ABF3A951}"/>
              </a:ext>
            </a:extLst>
          </p:cNvPr>
          <p:cNvSpPr/>
          <p:nvPr userDrawn="1"/>
        </p:nvSpPr>
        <p:spPr>
          <a:xfrm>
            <a:off x="388289" y="2423668"/>
            <a:ext cx="2599807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1AFCA68B-A455-D573-3AC7-4DCB075FC6A6}"/>
              </a:ext>
            </a:extLst>
          </p:cNvPr>
          <p:cNvSpPr/>
          <p:nvPr userDrawn="1"/>
        </p:nvSpPr>
        <p:spPr>
          <a:xfrm>
            <a:off x="5993012" y="3822150"/>
            <a:ext cx="2812982" cy="269397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24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81AC6E85-E56A-6D3A-9E84-19BD7789AD8B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DDF441C1-4196-F007-7FEF-252FF1E454F9}"/>
              </a:ext>
            </a:extLst>
          </p:cNvPr>
          <p:cNvSpPr/>
          <p:nvPr userDrawn="1"/>
        </p:nvSpPr>
        <p:spPr>
          <a:xfrm>
            <a:off x="385380" y="1127760"/>
            <a:ext cx="2717747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3026B8DB-90A2-50D8-BDE7-DBB2EDF4D483}"/>
              </a:ext>
            </a:extLst>
          </p:cNvPr>
          <p:cNvSpPr/>
          <p:nvPr userDrawn="1"/>
        </p:nvSpPr>
        <p:spPr>
          <a:xfrm>
            <a:off x="3186242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402359FB-441F-6A05-0248-8786E69BAED2}"/>
              </a:ext>
            </a:extLst>
          </p:cNvPr>
          <p:cNvSpPr/>
          <p:nvPr userDrawn="1"/>
        </p:nvSpPr>
        <p:spPr>
          <a:xfrm>
            <a:off x="388288" y="5378708"/>
            <a:ext cx="8573892" cy="114363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6CE1D1A2-960F-BE92-8A68-1362020AC05F}"/>
              </a:ext>
            </a:extLst>
          </p:cNvPr>
          <p:cNvSpPr/>
          <p:nvPr userDrawn="1"/>
        </p:nvSpPr>
        <p:spPr>
          <a:xfrm>
            <a:off x="388288" y="3807747"/>
            <a:ext cx="8573891" cy="1506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D16CFBFA-21FB-A34D-52C4-1560B4AA30A2}"/>
              </a:ext>
            </a:extLst>
          </p:cNvPr>
          <p:cNvSpPr/>
          <p:nvPr userDrawn="1"/>
        </p:nvSpPr>
        <p:spPr>
          <a:xfrm>
            <a:off x="9086262" y="3807746"/>
            <a:ext cx="2489523" cy="271459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C92C05A7-37AC-EF3C-1233-8CD4605B692E}"/>
              </a:ext>
            </a:extLst>
          </p:cNvPr>
          <p:cNvSpPr/>
          <p:nvPr userDrawn="1"/>
        </p:nvSpPr>
        <p:spPr>
          <a:xfrm>
            <a:off x="6152729" y="1127760"/>
            <a:ext cx="2809451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97FF27D9-3DBC-678A-076E-C66B5FDD82A5}"/>
              </a:ext>
            </a:extLst>
          </p:cNvPr>
          <p:cNvSpPr/>
          <p:nvPr userDrawn="1"/>
        </p:nvSpPr>
        <p:spPr>
          <a:xfrm>
            <a:off x="388288" y="2427313"/>
            <a:ext cx="2717747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4CEAE36F-434C-A151-634D-5EA1996AF660}"/>
              </a:ext>
            </a:extLst>
          </p:cNvPr>
          <p:cNvSpPr/>
          <p:nvPr userDrawn="1"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;p5">
            <a:extLst>
              <a:ext uri="{FF2B5EF4-FFF2-40B4-BE49-F238E27FC236}">
                <a16:creationId xmlns:a16="http://schemas.microsoft.com/office/drawing/2014/main" id="{A678FC8D-0703-5C1D-F2A4-AB9EF85C0C2A}"/>
              </a:ext>
            </a:extLst>
          </p:cNvPr>
          <p:cNvSpPr/>
          <p:nvPr userDrawn="1"/>
        </p:nvSpPr>
        <p:spPr>
          <a:xfrm>
            <a:off x="9066179" y="1127760"/>
            <a:ext cx="2509606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1B9094-7E2E-1216-ECBA-7A26A7069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FE0C14-0B59-59F5-CF95-F9AF167B9D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AD6AAB9-F7B9-118F-32ED-E37C66EDF6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3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tu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EDCFAC-41D3-158D-1817-EFE394E54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716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72330F9-7A5F-CC1D-208D-B5E5068FB9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9153B27-26EA-B5B6-7ED0-F48E7D4823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  <p:sp>
        <p:nvSpPr>
          <p:cNvPr id="5" name="Google Shape;47;p4">
            <a:extLst>
              <a:ext uri="{FF2B5EF4-FFF2-40B4-BE49-F238E27FC236}">
                <a16:creationId xmlns:a16="http://schemas.microsoft.com/office/drawing/2014/main" id="{09FEB069-72F4-3C35-F3A8-62DD7ADF371D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530A0F07-D452-9CED-65AB-30ADE38074DD}"/>
              </a:ext>
            </a:extLst>
          </p:cNvPr>
          <p:cNvSpPr/>
          <p:nvPr userDrawn="1"/>
        </p:nvSpPr>
        <p:spPr>
          <a:xfrm>
            <a:off x="385380" y="1127760"/>
            <a:ext cx="2717747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B99169E0-E5B9-5568-30CE-0F3405269474}"/>
              </a:ext>
            </a:extLst>
          </p:cNvPr>
          <p:cNvSpPr/>
          <p:nvPr userDrawn="1"/>
        </p:nvSpPr>
        <p:spPr>
          <a:xfrm>
            <a:off x="3186242" y="1127760"/>
            <a:ext cx="2862313" cy="120921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204CFF3F-F692-0589-2B33-099C31EEF6B8}"/>
              </a:ext>
            </a:extLst>
          </p:cNvPr>
          <p:cNvSpPr/>
          <p:nvPr userDrawn="1"/>
        </p:nvSpPr>
        <p:spPr>
          <a:xfrm>
            <a:off x="388288" y="5378708"/>
            <a:ext cx="8573892" cy="114363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3;p5">
            <a:extLst>
              <a:ext uri="{FF2B5EF4-FFF2-40B4-BE49-F238E27FC236}">
                <a16:creationId xmlns:a16="http://schemas.microsoft.com/office/drawing/2014/main" id="{E1CCB635-7C60-CD26-C456-63CF04D79568}"/>
              </a:ext>
            </a:extLst>
          </p:cNvPr>
          <p:cNvSpPr/>
          <p:nvPr userDrawn="1"/>
        </p:nvSpPr>
        <p:spPr>
          <a:xfrm>
            <a:off x="388288" y="3807747"/>
            <a:ext cx="8573891" cy="150635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CDD19324-A46C-5919-1BE7-B28C7F308643}"/>
              </a:ext>
            </a:extLst>
          </p:cNvPr>
          <p:cNvSpPr/>
          <p:nvPr userDrawn="1"/>
        </p:nvSpPr>
        <p:spPr>
          <a:xfrm>
            <a:off x="9086262" y="3807746"/>
            <a:ext cx="2489523" cy="271459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E081A7C8-33ED-EBC2-D857-967A7AB12EE6}"/>
              </a:ext>
            </a:extLst>
          </p:cNvPr>
          <p:cNvSpPr/>
          <p:nvPr userDrawn="1"/>
        </p:nvSpPr>
        <p:spPr>
          <a:xfrm>
            <a:off x="6152729" y="1127760"/>
            <a:ext cx="2809451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B593C324-0BBB-5E68-B893-B19E55B02F43}"/>
              </a:ext>
            </a:extLst>
          </p:cNvPr>
          <p:cNvSpPr/>
          <p:nvPr userDrawn="1"/>
        </p:nvSpPr>
        <p:spPr>
          <a:xfrm>
            <a:off x="388288" y="2427313"/>
            <a:ext cx="2717747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D7145C30-297F-6364-7EEF-FC1FED36F9BF}"/>
              </a:ext>
            </a:extLst>
          </p:cNvPr>
          <p:cNvSpPr/>
          <p:nvPr userDrawn="1"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6DC8DE2D-411E-A483-A892-31A0F095A984}"/>
              </a:ext>
            </a:extLst>
          </p:cNvPr>
          <p:cNvSpPr/>
          <p:nvPr userDrawn="1"/>
        </p:nvSpPr>
        <p:spPr>
          <a:xfrm>
            <a:off x="9066179" y="1127760"/>
            <a:ext cx="2509606" cy="257827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90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;p4">
            <a:extLst>
              <a:ext uri="{FF2B5EF4-FFF2-40B4-BE49-F238E27FC236}">
                <a16:creationId xmlns:a16="http://schemas.microsoft.com/office/drawing/2014/main" id="{73049DEA-6648-1FB1-18AF-4EEFB8712753}"/>
              </a:ext>
            </a:extLst>
          </p:cNvPr>
          <p:cNvSpPr/>
          <p:nvPr userDrawn="1"/>
        </p:nvSpPr>
        <p:spPr>
          <a:xfrm>
            <a:off x="276042" y="1009291"/>
            <a:ext cx="11412749" cy="565119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5">
            <a:extLst>
              <a:ext uri="{FF2B5EF4-FFF2-40B4-BE49-F238E27FC236}">
                <a16:creationId xmlns:a16="http://schemas.microsoft.com/office/drawing/2014/main" id="{05D6D118-596C-E8D5-B634-18964FADC44A}"/>
              </a:ext>
            </a:extLst>
          </p:cNvPr>
          <p:cNvSpPr/>
          <p:nvPr userDrawn="1"/>
        </p:nvSpPr>
        <p:spPr>
          <a:xfrm>
            <a:off x="385381" y="1112520"/>
            <a:ext cx="2717746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;p5">
            <a:extLst>
              <a:ext uri="{FF2B5EF4-FFF2-40B4-BE49-F238E27FC236}">
                <a16:creationId xmlns:a16="http://schemas.microsoft.com/office/drawing/2014/main" id="{C8CB0B10-7B93-3791-3ED6-570C14A603FE}"/>
              </a:ext>
            </a:extLst>
          </p:cNvPr>
          <p:cNvSpPr/>
          <p:nvPr userDrawn="1"/>
        </p:nvSpPr>
        <p:spPr>
          <a:xfrm>
            <a:off x="3186242" y="1112520"/>
            <a:ext cx="2862313" cy="1224450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5D2E4DE5-DCC1-DF35-0B49-93610800183F}"/>
              </a:ext>
            </a:extLst>
          </p:cNvPr>
          <p:cNvSpPr/>
          <p:nvPr userDrawn="1"/>
        </p:nvSpPr>
        <p:spPr>
          <a:xfrm>
            <a:off x="388289" y="5408815"/>
            <a:ext cx="5660266" cy="1113529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0F06B0C3-4C1B-18BE-A20C-37C94F8A1BED}"/>
              </a:ext>
            </a:extLst>
          </p:cNvPr>
          <p:cNvSpPr/>
          <p:nvPr userDrawn="1"/>
        </p:nvSpPr>
        <p:spPr>
          <a:xfrm>
            <a:off x="388289" y="3807747"/>
            <a:ext cx="5660266" cy="1469246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0C0E6BF2-D82D-3F4A-80D3-434C1C7CF5C7}"/>
              </a:ext>
            </a:extLst>
          </p:cNvPr>
          <p:cNvSpPr/>
          <p:nvPr userDrawn="1"/>
        </p:nvSpPr>
        <p:spPr>
          <a:xfrm>
            <a:off x="9086262" y="1112520"/>
            <a:ext cx="2489523" cy="5409824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E287C03C-3420-5A4C-82BF-130B9B5A4485}"/>
              </a:ext>
            </a:extLst>
          </p:cNvPr>
          <p:cNvSpPr/>
          <p:nvPr userDrawn="1"/>
        </p:nvSpPr>
        <p:spPr>
          <a:xfrm>
            <a:off x="6152729" y="1112520"/>
            <a:ext cx="2809451" cy="2593511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;p5">
            <a:extLst>
              <a:ext uri="{FF2B5EF4-FFF2-40B4-BE49-F238E27FC236}">
                <a16:creationId xmlns:a16="http://schemas.microsoft.com/office/drawing/2014/main" id="{951EB36C-18BF-FB38-1A0A-9898D05D8257}"/>
              </a:ext>
            </a:extLst>
          </p:cNvPr>
          <p:cNvSpPr/>
          <p:nvPr userDrawn="1"/>
        </p:nvSpPr>
        <p:spPr>
          <a:xfrm>
            <a:off x="388289" y="2427313"/>
            <a:ext cx="2717746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;p5">
            <a:extLst>
              <a:ext uri="{FF2B5EF4-FFF2-40B4-BE49-F238E27FC236}">
                <a16:creationId xmlns:a16="http://schemas.microsoft.com/office/drawing/2014/main" id="{1C35D5D5-1A69-0DAA-9999-EA1A0E4554B0}"/>
              </a:ext>
            </a:extLst>
          </p:cNvPr>
          <p:cNvSpPr/>
          <p:nvPr userDrawn="1"/>
        </p:nvSpPr>
        <p:spPr>
          <a:xfrm>
            <a:off x="3189150" y="2427313"/>
            <a:ext cx="2862313" cy="1278718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3;p5">
            <a:extLst>
              <a:ext uri="{FF2B5EF4-FFF2-40B4-BE49-F238E27FC236}">
                <a16:creationId xmlns:a16="http://schemas.microsoft.com/office/drawing/2014/main" id="{616602EB-7B12-AEDF-AF65-C08C1EDCBC82}"/>
              </a:ext>
            </a:extLst>
          </p:cNvPr>
          <p:cNvSpPr/>
          <p:nvPr userDrawn="1"/>
        </p:nvSpPr>
        <p:spPr>
          <a:xfrm>
            <a:off x="6152728" y="3806052"/>
            <a:ext cx="2809451" cy="2716292"/>
          </a:xfrm>
          <a:prstGeom prst="rect">
            <a:avLst/>
          </a:prstGeom>
          <a:solidFill>
            <a:schemeClr val="tx2">
              <a:lumMod val="9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AC09586-D14F-25C7-9332-B5D960515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4675" y="335656"/>
            <a:ext cx="510152" cy="5101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4BA676C-4839-82C6-4489-5E60E1A3EA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5633" y="335656"/>
            <a:ext cx="510152" cy="5101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2B83C65-1ECF-DA4D-ECFC-03AE8C8020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8289" y="197518"/>
            <a:ext cx="1838531" cy="7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9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5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30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  <p:sldLayoutId id="2147484025" r:id="rId18"/>
    <p:sldLayoutId id="2147484026" r:id="rId19"/>
    <p:sldLayoutId id="2147484027" r:id="rId20"/>
    <p:sldLayoutId id="2147484028" r:id="rId21"/>
    <p:sldLayoutId id="2147484029" r:id="rId22"/>
    <p:sldLayoutId id="2147484009" r:id="rId23"/>
    <p:sldLayoutId id="2147484008" r:id="rId24"/>
    <p:sldLayoutId id="2147483996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4FC5B4-9CAA-A83A-E561-90E14216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i="1" cap="none" dirty="0">
                <a:latin typeface="Century Schoolbook" panose="02040604050505020304" pitchFamily="18" charset="0"/>
              </a:rPr>
              <a:t>Relatório de vendas e devoluções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DE90BDE-A69B-BA79-36E8-B12FDA2E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cap="none" dirty="0">
                <a:latin typeface="Artifika" panose="02000605000000020004" pitchFamily="2" charset="0"/>
              </a:rPr>
              <a:t>HASHTAG ELETRO</a:t>
            </a:r>
          </a:p>
        </p:txBody>
      </p:sp>
    </p:spTree>
    <p:extLst>
      <p:ext uri="{BB962C8B-B14F-4D97-AF65-F5344CB8AC3E}">
        <p14:creationId xmlns:p14="http://schemas.microsoft.com/office/powerpoint/2010/main" val="349552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38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21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87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95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9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96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4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06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45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07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57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55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32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3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30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0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23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5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8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45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26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244</TotalTime>
  <Words>7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Artifika</vt:lpstr>
      <vt:lpstr>Calibri</vt:lpstr>
      <vt:lpstr>Calibri Light</vt:lpstr>
      <vt:lpstr>Century Schoolbook</vt:lpstr>
      <vt:lpstr>Celestial</vt:lpstr>
      <vt:lpstr>Relatório de vendas e devoluções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vendas e devoluções</dc:title>
  <dc:creator>Kiki Dimbu</dc:creator>
  <cp:lastModifiedBy>Kiki Dimbu</cp:lastModifiedBy>
  <cp:revision>10</cp:revision>
  <dcterms:created xsi:type="dcterms:W3CDTF">2023-04-06T04:42:54Z</dcterms:created>
  <dcterms:modified xsi:type="dcterms:W3CDTF">2023-04-07T00:09:13Z</dcterms:modified>
</cp:coreProperties>
</file>