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5" r:id="rId6"/>
    <p:sldId id="267" r:id="rId7"/>
    <p:sldId id="268" r:id="rId8"/>
    <p:sldId id="263" r:id="rId9"/>
    <p:sldId id="266" r:id="rId10"/>
    <p:sldId id="264" r:id="rId11"/>
    <p:sldId id="261" r:id="rId12"/>
    <p:sldId id="262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23B"/>
    <a:srgbClr val="00010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704" autoAdjust="0"/>
  </p:normalViewPr>
  <p:slideViewPr>
    <p:cSldViewPr snapToGrid="0">
      <p:cViewPr varScale="1">
        <p:scale>
          <a:sx n="105" d="100"/>
          <a:sy n="105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3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C64B39-F174-4FCD-B6AF-5858BF9051DB}" type="datetime1">
              <a:rPr lang="pt-BR" smtClean="0"/>
              <a:t>01/07/2023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FDCB9-FD24-4727-A0EB-3A9ED35F0DF0}" type="datetime1">
              <a:rPr lang="pt-BR" smtClean="0"/>
              <a:pPr/>
              <a:t>01/07/2023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7CD11A-EED3-40CE-98A3-28FEE84867B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7CA6B-A27B-4578-A58D-C3F2197E3FD1}" type="datetime1">
              <a:rPr lang="pt-BR" noProof="0" smtClean="0"/>
              <a:t>01/07/2023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DE94DDA-F940-FF9F-8BAB-A1B54A46C8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15635"/>
            <a:ext cx="12192000" cy="62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8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6B9C7-242F-745C-2C0A-64736DA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411BBA-D616-1CCC-0D26-A719A2CC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A2767F-2150-4ADD-9932-914F1F517B62}" type="datetime1">
              <a:rPr lang="pt-BR" noProof="0" smtClean="0"/>
              <a:t>01/07/2023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3383E9-8189-4748-5D87-4ACDEA81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7BB891-7B55-7DEA-5468-4941FC36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2981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B33CF-2CBD-427F-BA58-7C419D60D873}" type="datetime1">
              <a:rPr lang="pt-BR" noProof="0" smtClean="0"/>
              <a:t>01/07/2023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rtlCol="0" anchor="b"/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6D72BD-2112-4508-81C0-34481262E35A}" type="datetime1">
              <a:rPr lang="pt-BR" noProof="0" smtClean="0"/>
              <a:t>01/07/2023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03EE25-0ACF-4BA6-91E8-01064722E78D}" type="datetime1">
              <a:rPr lang="pt-BR" smtClean="0"/>
              <a:t>01/07/2023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BEF32E-600D-4674-BEF0-347AF1068B5B}" type="datetime1">
              <a:rPr lang="pt-BR" smtClean="0"/>
              <a:t>01/07/2023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E182CB-4CF3-40AA-A603-8ED0D95FB45C}" type="datetime1">
              <a:rPr lang="pt-BR" noProof="0" smtClean="0"/>
              <a:t>01/07/2023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4357F-A16A-4614-B246-CC663C725EFE}" type="datetime1">
              <a:rPr lang="pt-BR" noProof="0" smtClean="0"/>
              <a:t>01/07/2023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D91055-116A-499D-B7AA-750F93D0619A}" type="datetime1">
              <a:rPr lang="pt-BR" smtClean="0"/>
              <a:t>01/07/2023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E82440-9C85-4D14-BF55-D8B77D8753B5}" type="datetime1">
              <a:rPr lang="pt-BR" noProof="0" smtClean="0"/>
              <a:t>01/07/2023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AD03472-568C-1B51-B2DD-21FA07E97404}"/>
              </a:ext>
            </a:extLst>
          </p:cNvPr>
          <p:cNvSpPr/>
          <p:nvPr userDrawn="1"/>
        </p:nvSpPr>
        <p:spPr>
          <a:xfrm>
            <a:off x="124239" y="691599"/>
            <a:ext cx="2884004" cy="210295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ADE6BE2-9E69-AF5B-9EBC-A4603616BC55}"/>
              </a:ext>
            </a:extLst>
          </p:cNvPr>
          <p:cNvSpPr/>
          <p:nvPr userDrawn="1"/>
        </p:nvSpPr>
        <p:spPr>
          <a:xfrm>
            <a:off x="3133726" y="691598"/>
            <a:ext cx="2884004" cy="210295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EF47AC-C2BC-D760-17A4-F3B7007F3F6A}"/>
              </a:ext>
            </a:extLst>
          </p:cNvPr>
          <p:cNvSpPr/>
          <p:nvPr userDrawn="1"/>
        </p:nvSpPr>
        <p:spPr>
          <a:xfrm>
            <a:off x="6179655" y="691597"/>
            <a:ext cx="5888106" cy="607032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475358-7687-A28F-79F5-7134C3CD888F}"/>
              </a:ext>
            </a:extLst>
          </p:cNvPr>
          <p:cNvSpPr/>
          <p:nvPr userDrawn="1"/>
        </p:nvSpPr>
        <p:spPr>
          <a:xfrm>
            <a:off x="124239" y="2901398"/>
            <a:ext cx="5893491" cy="386052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340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528F8D-90F3-4A63-996A-ABD9AFC11016}" type="datetime1">
              <a:rPr lang="pt-BR" noProof="0" smtClean="0"/>
              <a:t>01/07/2023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2470C-6EC9-499F-B360-95C1505EAEAE}" type="datetime1">
              <a:rPr lang="pt-BR" noProof="0" smtClean="0"/>
              <a:t>01/07/2023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5A3B3C9-B2F7-356B-2F47-60476176B568}"/>
              </a:ext>
            </a:extLst>
          </p:cNvPr>
          <p:cNvSpPr/>
          <p:nvPr userDrawn="1"/>
        </p:nvSpPr>
        <p:spPr>
          <a:xfrm>
            <a:off x="1490455" y="81956"/>
            <a:ext cx="4502427" cy="176815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558130-2420-7848-0B2A-982F4E425949}"/>
              </a:ext>
            </a:extLst>
          </p:cNvPr>
          <p:cNvSpPr/>
          <p:nvPr userDrawn="1"/>
        </p:nvSpPr>
        <p:spPr>
          <a:xfrm>
            <a:off x="6186697" y="81956"/>
            <a:ext cx="4502427" cy="176815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0E3322-F003-1E63-DE77-EBE9F517EBCD}"/>
              </a:ext>
            </a:extLst>
          </p:cNvPr>
          <p:cNvSpPr/>
          <p:nvPr userDrawn="1"/>
        </p:nvSpPr>
        <p:spPr>
          <a:xfrm>
            <a:off x="1502876" y="1920281"/>
            <a:ext cx="9186248" cy="476626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43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D0C22E5-B923-BFDB-23B9-A5190C4092A6}"/>
              </a:ext>
            </a:extLst>
          </p:cNvPr>
          <p:cNvSpPr/>
          <p:nvPr userDrawn="1"/>
        </p:nvSpPr>
        <p:spPr>
          <a:xfrm>
            <a:off x="193141" y="1131682"/>
            <a:ext cx="2857876" cy="76049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943E8B-A79C-071E-E778-C4F3C7599A77}"/>
              </a:ext>
            </a:extLst>
          </p:cNvPr>
          <p:cNvSpPr/>
          <p:nvPr userDrawn="1"/>
        </p:nvSpPr>
        <p:spPr>
          <a:xfrm>
            <a:off x="3170224" y="1131682"/>
            <a:ext cx="2857876" cy="76049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587C2FF-C31E-D333-47C8-0AD7B7DE9CAE}"/>
              </a:ext>
            </a:extLst>
          </p:cNvPr>
          <p:cNvSpPr/>
          <p:nvPr userDrawn="1"/>
        </p:nvSpPr>
        <p:spPr>
          <a:xfrm>
            <a:off x="6147307" y="1131682"/>
            <a:ext cx="2857876" cy="76049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638BA3-9D25-7083-EC33-A5289C779C1C}"/>
              </a:ext>
            </a:extLst>
          </p:cNvPr>
          <p:cNvSpPr/>
          <p:nvPr userDrawn="1"/>
        </p:nvSpPr>
        <p:spPr>
          <a:xfrm>
            <a:off x="9124391" y="1131682"/>
            <a:ext cx="2857876" cy="76049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445291E-B5A1-AE90-9857-8FBF5EA33433}"/>
              </a:ext>
            </a:extLst>
          </p:cNvPr>
          <p:cNvSpPr/>
          <p:nvPr userDrawn="1"/>
        </p:nvSpPr>
        <p:spPr>
          <a:xfrm>
            <a:off x="193141" y="2331072"/>
            <a:ext cx="2857876" cy="210295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C0B45A4-3AAD-B05D-C9C1-DFA0E544DD47}"/>
              </a:ext>
            </a:extLst>
          </p:cNvPr>
          <p:cNvSpPr/>
          <p:nvPr userDrawn="1"/>
        </p:nvSpPr>
        <p:spPr>
          <a:xfrm>
            <a:off x="9124391" y="2331072"/>
            <a:ext cx="2857876" cy="210295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B9C025E-3C88-D716-47F6-69C148B42A3A}"/>
              </a:ext>
            </a:extLst>
          </p:cNvPr>
          <p:cNvSpPr/>
          <p:nvPr userDrawn="1"/>
        </p:nvSpPr>
        <p:spPr>
          <a:xfrm>
            <a:off x="3170225" y="2331072"/>
            <a:ext cx="2857875" cy="209824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01E0842-5A06-139A-1B5A-074707258DEB}"/>
              </a:ext>
            </a:extLst>
          </p:cNvPr>
          <p:cNvSpPr/>
          <p:nvPr userDrawn="1"/>
        </p:nvSpPr>
        <p:spPr>
          <a:xfrm>
            <a:off x="193141" y="4535785"/>
            <a:ext cx="11789126" cy="217933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A28A820-07D5-5E6A-021B-BCFCC27005C3}"/>
              </a:ext>
            </a:extLst>
          </p:cNvPr>
          <p:cNvSpPr/>
          <p:nvPr userDrawn="1"/>
        </p:nvSpPr>
        <p:spPr>
          <a:xfrm>
            <a:off x="6147307" y="2331072"/>
            <a:ext cx="2857876" cy="210295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499FC2B-D923-A8F3-9178-B7B1C767E529}"/>
              </a:ext>
            </a:extLst>
          </p:cNvPr>
          <p:cNvSpPr/>
          <p:nvPr userDrawn="1"/>
        </p:nvSpPr>
        <p:spPr>
          <a:xfrm>
            <a:off x="193141" y="1984882"/>
            <a:ext cx="11789126" cy="25132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6A32AA-4945-46BD-24FE-4F69D22CAFD0}"/>
              </a:ext>
            </a:extLst>
          </p:cNvPr>
          <p:cNvSpPr/>
          <p:nvPr userDrawn="1"/>
        </p:nvSpPr>
        <p:spPr>
          <a:xfrm>
            <a:off x="0" y="685800"/>
            <a:ext cx="12191999" cy="35101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79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B3BBF2F-28F6-9204-1AED-AF516554A4D0}"/>
              </a:ext>
            </a:extLst>
          </p:cNvPr>
          <p:cNvSpPr/>
          <p:nvPr userDrawn="1"/>
        </p:nvSpPr>
        <p:spPr>
          <a:xfrm>
            <a:off x="124238" y="691599"/>
            <a:ext cx="8448261" cy="234306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504EE4-20C5-B049-0D51-C892F51D4D57}"/>
              </a:ext>
            </a:extLst>
          </p:cNvPr>
          <p:cNvSpPr/>
          <p:nvPr userDrawn="1"/>
        </p:nvSpPr>
        <p:spPr>
          <a:xfrm>
            <a:off x="8696738" y="691600"/>
            <a:ext cx="3371023" cy="110862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25F8D90-7762-51F6-EFA9-2CCFB89A787E}"/>
              </a:ext>
            </a:extLst>
          </p:cNvPr>
          <p:cNvSpPr/>
          <p:nvPr userDrawn="1"/>
        </p:nvSpPr>
        <p:spPr>
          <a:xfrm>
            <a:off x="8704358" y="1926040"/>
            <a:ext cx="3371023" cy="110862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2F9ABBD-1ECA-47DB-5E0B-37EFEB352DB1}"/>
              </a:ext>
            </a:extLst>
          </p:cNvPr>
          <p:cNvSpPr/>
          <p:nvPr userDrawn="1"/>
        </p:nvSpPr>
        <p:spPr>
          <a:xfrm>
            <a:off x="124238" y="3159520"/>
            <a:ext cx="3967702" cy="360045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C36816B-E118-8B33-7837-0C3CC90DF8AB}"/>
              </a:ext>
            </a:extLst>
          </p:cNvPr>
          <p:cNvSpPr/>
          <p:nvPr userDrawn="1"/>
        </p:nvSpPr>
        <p:spPr>
          <a:xfrm>
            <a:off x="4208557" y="3159520"/>
            <a:ext cx="7859203" cy="360045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67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FF26AE9-EA44-C1DE-3A18-B39E4FC9E15A}"/>
              </a:ext>
            </a:extLst>
          </p:cNvPr>
          <p:cNvSpPr/>
          <p:nvPr userDrawn="1"/>
        </p:nvSpPr>
        <p:spPr>
          <a:xfrm>
            <a:off x="1490455" y="81957"/>
            <a:ext cx="4502427" cy="115629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016BB3-45B5-87BD-8316-A9E1FE6AFDFD}"/>
              </a:ext>
            </a:extLst>
          </p:cNvPr>
          <p:cNvSpPr/>
          <p:nvPr userDrawn="1"/>
        </p:nvSpPr>
        <p:spPr>
          <a:xfrm>
            <a:off x="6186697" y="81956"/>
            <a:ext cx="4502427" cy="115629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D359E0B-2FFA-3133-09BA-FDEA4DD7F015}"/>
              </a:ext>
            </a:extLst>
          </p:cNvPr>
          <p:cNvSpPr/>
          <p:nvPr userDrawn="1"/>
        </p:nvSpPr>
        <p:spPr>
          <a:xfrm>
            <a:off x="1502876" y="1400175"/>
            <a:ext cx="9186248" cy="528637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41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18AB12B-2CC9-E8A3-1EBF-86ECEC9F4F15}"/>
              </a:ext>
            </a:extLst>
          </p:cNvPr>
          <p:cNvSpPr/>
          <p:nvPr userDrawn="1"/>
        </p:nvSpPr>
        <p:spPr>
          <a:xfrm>
            <a:off x="1502876" y="117179"/>
            <a:ext cx="2916723" cy="115629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79B60B0-3DE3-0B60-924C-DDF3F824F6DA}"/>
              </a:ext>
            </a:extLst>
          </p:cNvPr>
          <p:cNvSpPr/>
          <p:nvPr userDrawn="1"/>
        </p:nvSpPr>
        <p:spPr>
          <a:xfrm>
            <a:off x="1502876" y="1400175"/>
            <a:ext cx="9186248" cy="528637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38E744-77CB-21DA-A0B2-A9ADD369AEAA}"/>
              </a:ext>
            </a:extLst>
          </p:cNvPr>
          <p:cNvSpPr/>
          <p:nvPr userDrawn="1"/>
        </p:nvSpPr>
        <p:spPr>
          <a:xfrm>
            <a:off x="4562475" y="117179"/>
            <a:ext cx="3067050" cy="115629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2721C31-4825-D391-3DEE-F0444C3C9965}"/>
              </a:ext>
            </a:extLst>
          </p:cNvPr>
          <p:cNvSpPr/>
          <p:nvPr userDrawn="1"/>
        </p:nvSpPr>
        <p:spPr>
          <a:xfrm>
            <a:off x="7772401" y="117179"/>
            <a:ext cx="2916723" cy="115629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6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3672B17C-6B0B-0623-E017-BEAFD7F510A4}"/>
              </a:ext>
            </a:extLst>
          </p:cNvPr>
          <p:cNvSpPr/>
          <p:nvPr userDrawn="1"/>
        </p:nvSpPr>
        <p:spPr>
          <a:xfrm>
            <a:off x="124979" y="668856"/>
            <a:ext cx="1972386" cy="76049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1E74C2E-4B56-1F85-BBB0-132CF80BE925}"/>
              </a:ext>
            </a:extLst>
          </p:cNvPr>
          <p:cNvSpPr/>
          <p:nvPr userDrawn="1"/>
        </p:nvSpPr>
        <p:spPr>
          <a:xfrm>
            <a:off x="2212307" y="668856"/>
            <a:ext cx="1972386" cy="76049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7595DA5-5899-DE73-744D-5502D414E593}"/>
              </a:ext>
            </a:extLst>
          </p:cNvPr>
          <p:cNvSpPr/>
          <p:nvPr userDrawn="1"/>
        </p:nvSpPr>
        <p:spPr>
          <a:xfrm>
            <a:off x="4299635" y="668856"/>
            <a:ext cx="1972386" cy="76049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0140614-5327-107C-D809-387A9C8CE86C}"/>
              </a:ext>
            </a:extLst>
          </p:cNvPr>
          <p:cNvSpPr/>
          <p:nvPr userDrawn="1"/>
        </p:nvSpPr>
        <p:spPr>
          <a:xfrm>
            <a:off x="6386963" y="668856"/>
            <a:ext cx="1972386" cy="76049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E424E43-6674-8C00-6E9A-0488808BEE98}"/>
              </a:ext>
            </a:extLst>
          </p:cNvPr>
          <p:cNvSpPr/>
          <p:nvPr userDrawn="1"/>
        </p:nvSpPr>
        <p:spPr>
          <a:xfrm>
            <a:off x="8474291" y="668856"/>
            <a:ext cx="1803184" cy="76049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FCD9F93-4CFD-4773-2649-42B1A9C6A3C2}"/>
              </a:ext>
            </a:extLst>
          </p:cNvPr>
          <p:cNvSpPr/>
          <p:nvPr userDrawn="1"/>
        </p:nvSpPr>
        <p:spPr>
          <a:xfrm>
            <a:off x="10392417" y="668856"/>
            <a:ext cx="1674604" cy="76049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D3A772B-F607-073A-D007-814C8FAFDD3B}"/>
              </a:ext>
            </a:extLst>
          </p:cNvPr>
          <p:cNvSpPr/>
          <p:nvPr userDrawn="1"/>
        </p:nvSpPr>
        <p:spPr>
          <a:xfrm>
            <a:off x="124979" y="1516581"/>
            <a:ext cx="11942042" cy="318876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2FBE5D1-B3DE-90E0-21BD-6096ABF1B5A8}"/>
              </a:ext>
            </a:extLst>
          </p:cNvPr>
          <p:cNvSpPr/>
          <p:nvPr userDrawn="1"/>
        </p:nvSpPr>
        <p:spPr>
          <a:xfrm>
            <a:off x="124978" y="4792583"/>
            <a:ext cx="5926722" cy="199874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07D5CF-7F2F-6B92-9DE5-4772AF0EAD81}"/>
              </a:ext>
            </a:extLst>
          </p:cNvPr>
          <p:cNvSpPr/>
          <p:nvPr userDrawn="1"/>
        </p:nvSpPr>
        <p:spPr>
          <a:xfrm>
            <a:off x="6140301" y="4792583"/>
            <a:ext cx="5926719" cy="199874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43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83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78A2767F-2150-4ADD-9932-914F1F517B62}" type="datetime1">
              <a:rPr lang="pt-BR" noProof="0" smtClean="0"/>
              <a:t>01/07/2023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E5B29C50-D6F1-4DB6-9B68-F4CD3996E9C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80" r:id="rId3"/>
    <p:sldLayoutId id="2147483673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74" r:id="rId10"/>
    <p:sldLayoutId id="2147483672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53512"/>
            <a:ext cx="9144000" cy="96012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/>
              <a:t>Intensivão</a:t>
            </a:r>
            <a:r>
              <a:rPr lang="pt-BR" dirty="0"/>
              <a:t> de Power BI 3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0F4A42B-445B-BC01-FC63-77E28B32F5C2}"/>
              </a:ext>
            </a:extLst>
          </p:cNvPr>
          <p:cNvSpPr txBox="1">
            <a:spLocks/>
          </p:cNvSpPr>
          <p:nvPr/>
        </p:nvSpPr>
        <p:spPr>
          <a:xfrm>
            <a:off x="4413504" y="9144"/>
            <a:ext cx="3404616" cy="566928"/>
          </a:xfrm>
          <a:prstGeom prst="rect">
            <a:avLst/>
          </a:prstGeom>
        </p:spPr>
        <p:txBody>
          <a:bodyPr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 cap="none" spc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Vendas</a:t>
            </a:r>
          </a:p>
        </p:txBody>
      </p:sp>
    </p:spTree>
    <p:extLst>
      <p:ext uri="{BB962C8B-B14F-4D97-AF65-F5344CB8AC3E}">
        <p14:creationId xmlns:p14="http://schemas.microsoft.com/office/powerpoint/2010/main" val="221799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09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3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0F4A42B-445B-BC01-FC63-77E28B32F5C2}"/>
              </a:ext>
            </a:extLst>
          </p:cNvPr>
          <p:cNvSpPr txBox="1">
            <a:spLocks/>
          </p:cNvSpPr>
          <p:nvPr/>
        </p:nvSpPr>
        <p:spPr>
          <a:xfrm>
            <a:off x="4413504" y="9144"/>
            <a:ext cx="3404616" cy="566928"/>
          </a:xfrm>
          <a:prstGeom prst="rect">
            <a:avLst/>
          </a:prstGeom>
        </p:spPr>
        <p:txBody>
          <a:bodyPr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 cap="none" spc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Produção</a:t>
            </a:r>
          </a:p>
        </p:txBody>
      </p:sp>
    </p:spTree>
    <p:extLst>
      <p:ext uri="{BB962C8B-B14F-4D97-AF65-F5344CB8AC3E}">
        <p14:creationId xmlns:p14="http://schemas.microsoft.com/office/powerpoint/2010/main" val="185009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0F4A42B-445B-BC01-FC63-77E28B32F5C2}"/>
              </a:ext>
            </a:extLst>
          </p:cNvPr>
          <p:cNvSpPr txBox="1">
            <a:spLocks/>
          </p:cNvSpPr>
          <p:nvPr/>
        </p:nvSpPr>
        <p:spPr>
          <a:xfrm>
            <a:off x="4413504" y="9144"/>
            <a:ext cx="3404616" cy="566928"/>
          </a:xfrm>
          <a:prstGeom prst="rect">
            <a:avLst/>
          </a:prstGeom>
        </p:spPr>
        <p:txBody>
          <a:bodyPr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 cap="none" spc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RH</a:t>
            </a:r>
          </a:p>
        </p:txBody>
      </p:sp>
    </p:spTree>
    <p:extLst>
      <p:ext uri="{BB962C8B-B14F-4D97-AF65-F5344CB8AC3E}">
        <p14:creationId xmlns:p14="http://schemas.microsoft.com/office/powerpoint/2010/main" val="347536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69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46E7D99-8E31-84AE-4363-4832A1511431}"/>
              </a:ext>
            </a:extLst>
          </p:cNvPr>
          <p:cNvSpPr txBox="1">
            <a:spLocks/>
          </p:cNvSpPr>
          <p:nvPr/>
        </p:nvSpPr>
        <p:spPr>
          <a:xfrm>
            <a:off x="4413504" y="9144"/>
            <a:ext cx="3404616" cy="566928"/>
          </a:xfrm>
          <a:prstGeom prst="rect">
            <a:avLst/>
          </a:prstGeom>
        </p:spPr>
        <p:txBody>
          <a:bodyPr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 cap="none" spc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Financeiro</a:t>
            </a:r>
          </a:p>
        </p:txBody>
      </p:sp>
    </p:spTree>
    <p:extLst>
      <p:ext uri="{BB962C8B-B14F-4D97-AF65-F5344CB8AC3E}">
        <p14:creationId xmlns:p14="http://schemas.microsoft.com/office/powerpoint/2010/main" val="35900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045AB10-1876-46D5-341F-3BFCAF9E9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653653"/>
            <a:ext cx="9056076" cy="55185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8582583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 de design de léxico vertic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6132_TF03460611.potx" id="{F4EBA7B4-EBBC-47E9-951F-E70EC3B36C7E}" vid="{C54766F5-0202-448D-8FA7-D7BEBA8EBCE6}"/>
    </a:ext>
  </a:extLst>
</a:theme>
</file>

<file path=ppt/theme/theme2.xml><?xml version="1.0" encoding="utf-8"?>
<a:theme xmlns:a="http://schemas.openxmlformats.org/drawingml/2006/main" name="Tema do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 de design de léxico vertical</Template>
  <TotalTime>1124</TotalTime>
  <Words>10</Words>
  <Application>Microsoft Office PowerPoint</Application>
  <PresentationFormat>Widescreen</PresentationFormat>
  <Paragraphs>6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Modelo de design de léxico vertical</vt:lpstr>
      <vt:lpstr>Intensivão de Power BI 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Financeiro</dc:title>
  <dc:creator>Kiki Dimbu</dc:creator>
  <cp:lastModifiedBy>Kiki Dimbu</cp:lastModifiedBy>
  <cp:revision>8</cp:revision>
  <dcterms:created xsi:type="dcterms:W3CDTF">2023-06-29T16:44:59Z</dcterms:created>
  <dcterms:modified xsi:type="dcterms:W3CDTF">2023-07-01T17:13:14Z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