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17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9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3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7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33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8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3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53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33819" y="130942"/>
            <a:ext cx="1194868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63AF9F-1F2C-C4A3-CA12-A5E4FBA77EF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D25A32-FCAC-51E3-1649-CE785CDF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 anual – 2019</a:t>
            </a:r>
            <a:br>
              <a:rPr lang="pt-BR" dirty="0"/>
            </a:br>
            <a:r>
              <a:rPr lang="pt-BR" cap="none" dirty="0"/>
              <a:t>Faturamento com Contratos e Salários</a:t>
            </a:r>
          </a:p>
        </p:txBody>
      </p:sp>
    </p:spTree>
    <p:extLst>
      <p:ext uri="{BB962C8B-B14F-4D97-AF65-F5344CB8AC3E}">
        <p14:creationId xmlns:p14="http://schemas.microsoft.com/office/powerpoint/2010/main" val="148035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2FEEFAC-FD8F-0046-9758-880D78C4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AB7ED3D-156C-1891-3015-71502D668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Anual</a:t>
            </a:r>
          </a:p>
        </p:txBody>
      </p:sp>
    </p:spTree>
    <p:extLst>
      <p:ext uri="{BB962C8B-B14F-4D97-AF65-F5344CB8AC3E}">
        <p14:creationId xmlns:p14="http://schemas.microsoft.com/office/powerpoint/2010/main" val="76496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3B95447-0937-D94E-7AFF-B28ADDEB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5F14CC0-CE12-AE10-2754-F03DDA593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94" y="1309407"/>
            <a:ext cx="6956612" cy="42391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77684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139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Pacote</vt:lpstr>
      <vt:lpstr>Relatório anual – 2019 Faturamento com Contratos e Salários</vt:lpstr>
      <vt:lpstr>Relatório Anual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Kiki Dimbu</cp:lastModifiedBy>
  <cp:revision>8</cp:revision>
  <dcterms:created xsi:type="dcterms:W3CDTF">2019-10-17T17:45:02Z</dcterms:created>
  <dcterms:modified xsi:type="dcterms:W3CDTF">2023-09-12T20:02:38Z</dcterms:modified>
</cp:coreProperties>
</file>