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99" r:id="rId2"/>
    <p:sldMasterId id="2147483997" r:id="rId3"/>
  </p:sldMasterIdLst>
  <p:sldIdLst>
    <p:sldId id="256" r:id="rId4"/>
    <p:sldId id="258" r:id="rId5"/>
    <p:sldId id="257" r:id="rId6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hyperlink" Target="https://1001bestwp.blogspot.com/2012/12/wallpapers-hq-beautiful-nature-part-3.html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3.png"/><Relationship Id="rId5" Type="http://schemas.openxmlformats.org/officeDocument/2006/relationships/image" Target="../media/image16.png"/><Relationship Id="rId4" Type="http://schemas.openxmlformats.org/officeDocument/2006/relationships/hyperlink" Target="https://1001bestwp.blogspot.com/2012/12/wallpapers-hq-beautiful-nature-part-3.html" TargetMode="Externa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hyperlink" Target="https://1001bestwp.blogspot.com/2012/12/wallpapers-hq-beautiful-nature-part-3.html" TargetMode="External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Bej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FAF3FE7-D986-A286-8CE7-2898E61B7274}"/>
              </a:ext>
            </a:extLst>
          </p:cNvPr>
          <p:cNvGrpSpPr/>
          <p:nvPr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3FD360-5826-0284-97D9-8A53F31D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39267F9-1162-39F9-CA6F-C0C7495E093F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82858" y="721933"/>
            <a:ext cx="8825658" cy="3329581"/>
          </a:xfrm>
        </p:spPr>
        <p:txBody>
          <a:bodyPr rtlCol="0" anchor="b"/>
          <a:lstStyle>
            <a:lvl1pPr algn="ctr">
              <a:defRPr sz="7200" b="1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82858" y="4051513"/>
            <a:ext cx="8825658" cy="861420"/>
          </a:xfrm>
        </p:spPr>
        <p:txBody>
          <a:bodyPr rtlCol="0" anchor="t"/>
          <a:lstStyle>
            <a:lvl1pPr marL="0" indent="0" algn="ctr">
              <a:buNone/>
              <a:defRPr b="1" cap="none">
                <a:solidFill>
                  <a:srgbClr val="002060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C7E420-595F-2F79-3AF4-72F2A996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3A03C41-048E-29AD-A266-9E20EA9C20D7}"/>
              </a:ext>
            </a:extLst>
          </p:cNvPr>
          <p:cNvGrpSpPr/>
          <p:nvPr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5E94F66-D7F8-7271-3C90-0780C6BE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C579504-CA67-49A8-E443-020F34AA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5D5DB43-1478-05A0-69C0-CB5F18F5469F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268E41E-8998-B5E3-6FD6-2596EBA46906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878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19D8F37-B47D-278C-7781-90035197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3" y="4293489"/>
            <a:ext cx="370434" cy="370434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D497289-A162-237E-05BE-60F592B8011D}"/>
              </a:ext>
            </a:extLst>
          </p:cNvPr>
          <p:cNvGrpSpPr/>
          <p:nvPr/>
        </p:nvGrpSpPr>
        <p:grpSpPr>
          <a:xfrm>
            <a:off x="128336" y="122722"/>
            <a:ext cx="11954577" cy="6612556"/>
            <a:chOff x="128336" y="122722"/>
            <a:chExt cx="11954577" cy="661255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CD7258C-26EE-E143-A35A-A9FD02E2C1BB}"/>
                </a:ext>
              </a:extLst>
            </p:cNvPr>
            <p:cNvSpPr/>
            <p:nvPr/>
          </p:nvSpPr>
          <p:spPr>
            <a:xfrm>
              <a:off x="128336" y="122722"/>
              <a:ext cx="11954577" cy="6612556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4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E9BA9EB-1250-ED96-FF3C-3497618B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08009" y="316283"/>
              <a:ext cx="11582400" cy="6246376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90B67C3-0FB4-E6B7-0114-EFC9F538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257" y="4253472"/>
              <a:ext cx="4474293" cy="63249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34E6418-A983-0B71-AFAE-3B6969F6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4568" y="354901"/>
              <a:ext cx="5122863" cy="1589383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4C6E01DC-1849-4E10-D286-8F657157E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115" y="5903649"/>
            <a:ext cx="593678" cy="59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96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AB93-05A4-1EA1-AFCD-E32A72D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F26739-4ECA-2025-C2BD-087FE7F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3CAFD-B565-4951-C54C-BE1203F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34982-2E4F-3904-3D6C-45F1C93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824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7FD2C-F35C-877E-5A01-5A493A7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6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58F2B7-89AB-944B-17A6-742E76A7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9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CB4DA2-8749-BBE8-D963-2CD2D07F9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68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FC254-F4E7-85D9-48E3-1FCB01F8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28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7F710-F7AC-AC43-1BD9-014EB63D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22B9E5-3088-8F5A-E125-22221FEE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53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A41641-396E-0E35-6B39-009C7E2FE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40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853E3-82F1-B1EB-5AE7-6904F86E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- Menu escad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705ECE-3915-3EED-54F0-C561B2E9DC65}"/>
              </a:ext>
            </a:extLst>
          </p:cNvPr>
          <p:cNvSpPr/>
          <p:nvPr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85A14E-5B28-4B75-5542-943414644A29}"/>
              </a:ext>
            </a:extLst>
          </p:cNvPr>
          <p:cNvSpPr/>
          <p:nvPr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227D10-8FD3-80C7-988B-AA36D8D601D4}"/>
              </a:ext>
            </a:extLst>
          </p:cNvPr>
          <p:cNvSpPr/>
          <p:nvPr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DC1790-C117-7DCA-725E-BF66BA6E069B}"/>
              </a:ext>
            </a:extLst>
          </p:cNvPr>
          <p:cNvSpPr/>
          <p:nvPr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8329EE-F5FB-FFB6-6983-8119399521F3}"/>
              </a:ext>
            </a:extLst>
          </p:cNvPr>
          <p:cNvSpPr/>
          <p:nvPr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D2EC5A-000D-50A5-9150-AA9F3115E71B}"/>
              </a:ext>
            </a:extLst>
          </p:cNvPr>
          <p:cNvSpPr/>
          <p:nvPr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0144EA-2534-8024-976E-B3E87FB32A8D}"/>
              </a:ext>
            </a:extLst>
          </p:cNvPr>
          <p:cNvSpPr/>
          <p:nvPr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55550"/>
            <a:ext cx="12192001" cy="1496291"/>
            <a:chOff x="-1" y="55550"/>
            <a:chExt cx="12192001" cy="149629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5555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10C98CEC-9ED9-DF5E-9C85-913CBADD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4338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090B35-EBB8-7CB8-974E-FFDF4F95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719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D2D5DE-5BED-90AA-E772-089E1439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440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F3B14-8324-CCBB-E431-7A49DE5CF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4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FC1162-C643-C293-BC06-EFE9CE38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52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5358AF-BE08-4E7F-BAD4-56124B25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882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83337D-B026-D311-10BC-01091CDA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8975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DC84D-0ECA-5E25-25C2-70286FFF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764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E533D-13A2-DAC7-8A9E-3CF3CACC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63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Bej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FAF3FE7-D986-A286-8CE7-2898E61B7274}"/>
              </a:ext>
            </a:extLst>
          </p:cNvPr>
          <p:cNvGrpSpPr/>
          <p:nvPr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63FD360-5826-0284-97D9-8A53F31DD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39267F9-1162-39F9-CA6F-C0C7495E093F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82858" y="721933"/>
            <a:ext cx="8825658" cy="3329581"/>
          </a:xfrm>
        </p:spPr>
        <p:txBody>
          <a:bodyPr rtlCol="0" anchor="b"/>
          <a:lstStyle>
            <a:lvl1pPr algn="ctr">
              <a:defRPr sz="7200" b="1"/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682858" y="4051513"/>
            <a:ext cx="8825658" cy="861420"/>
          </a:xfrm>
        </p:spPr>
        <p:txBody>
          <a:bodyPr rtlCol="0" anchor="t"/>
          <a:lstStyle>
            <a:lvl1pPr marL="0" indent="0" algn="ctr">
              <a:buNone/>
              <a:defRPr b="1" cap="none">
                <a:solidFill>
                  <a:srgbClr val="002060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DC7E420-595F-2F79-3AF4-72F2A996D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3A03C41-048E-29AD-A266-9E20EA9C20D7}"/>
              </a:ext>
            </a:extLst>
          </p:cNvPr>
          <p:cNvGrpSpPr/>
          <p:nvPr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75E94F66-D7F8-7271-3C90-0780C6BEF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C579504-CA67-49A8-E443-020F34AA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5D5DB43-1478-05A0-69C0-CB5F18F5469F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268E41E-8998-B5E3-6FD6-2596EBA46906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1087522-4CB1-8F0F-7A66-D65A5D034491}"/>
              </a:ext>
            </a:extLst>
          </p:cNvPr>
          <p:cNvGrpSpPr/>
          <p:nvPr/>
        </p:nvGrpSpPr>
        <p:grpSpPr>
          <a:xfrm>
            <a:off x="-9236" y="-2"/>
            <a:ext cx="12201236" cy="6849628"/>
            <a:chOff x="-9236" y="-2"/>
            <a:chExt cx="12201236" cy="6849628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AE960E6-598C-A1BD-4432-8E7D61C27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-1"/>
              <a:ext cx="12192001" cy="6849627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A889945-E59D-844A-9310-40F0949C5685}"/>
                </a:ext>
              </a:extLst>
            </p:cNvPr>
            <p:cNvSpPr/>
            <p:nvPr/>
          </p:nvSpPr>
          <p:spPr>
            <a:xfrm>
              <a:off x="-9236" y="-2"/>
              <a:ext cx="12192000" cy="6849627"/>
            </a:xfrm>
            <a:prstGeom prst="rect">
              <a:avLst/>
            </a:prstGeom>
            <a:solidFill>
              <a:schemeClr val="accent4">
                <a:alpha val="56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64556E13-8887-0B4B-ECC6-5B571E4B4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866" y="5764606"/>
            <a:ext cx="1032677" cy="1102821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0712709-5FE5-D612-10D5-50F29CFBF3BF}"/>
              </a:ext>
            </a:extLst>
          </p:cNvPr>
          <p:cNvGrpSpPr/>
          <p:nvPr/>
        </p:nvGrpSpPr>
        <p:grpSpPr>
          <a:xfrm>
            <a:off x="4294627" y="5018011"/>
            <a:ext cx="3602747" cy="1028709"/>
            <a:chOff x="4285069" y="4548435"/>
            <a:chExt cx="3602747" cy="1028709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B00EB25-7C08-40FC-1468-F20A63674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2169" y="4548435"/>
              <a:ext cx="595041" cy="5400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6F65DE8-5A8D-DC24-64EF-9172039BC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50" y="4603764"/>
              <a:ext cx="432000" cy="540000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E33D006-B89C-388A-F5AC-C219AC9EFA25}"/>
                </a:ext>
              </a:extLst>
            </p:cNvPr>
            <p:cNvSpPr txBox="1"/>
            <p:nvPr/>
          </p:nvSpPr>
          <p:spPr>
            <a:xfrm>
              <a:off x="4285069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Relatório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9DF8C8F-4397-943D-2A0C-8BF1D703C3CB}"/>
                </a:ext>
              </a:extLst>
            </p:cNvPr>
            <p:cNvSpPr txBox="1"/>
            <p:nvPr/>
          </p:nvSpPr>
          <p:spPr>
            <a:xfrm>
              <a:off x="6474455" y="5269367"/>
              <a:ext cx="14133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Indicadores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69035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- Menu escadin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2705ECE-3915-3EED-54F0-C561B2E9DC65}"/>
              </a:ext>
            </a:extLst>
          </p:cNvPr>
          <p:cNvSpPr/>
          <p:nvPr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C85A14E-5B28-4B75-5542-943414644A29}"/>
              </a:ext>
            </a:extLst>
          </p:cNvPr>
          <p:cNvSpPr/>
          <p:nvPr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227D10-8FD3-80C7-988B-AA36D8D601D4}"/>
              </a:ext>
            </a:extLst>
          </p:cNvPr>
          <p:cNvSpPr/>
          <p:nvPr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FDC1790-C117-7DCA-725E-BF66BA6E069B}"/>
              </a:ext>
            </a:extLst>
          </p:cNvPr>
          <p:cNvSpPr/>
          <p:nvPr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88329EE-F5FB-FFB6-6983-8119399521F3}"/>
              </a:ext>
            </a:extLst>
          </p:cNvPr>
          <p:cNvSpPr/>
          <p:nvPr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AD2EC5A-000D-50A5-9150-AA9F3115E71B}"/>
              </a:ext>
            </a:extLst>
          </p:cNvPr>
          <p:cNvSpPr/>
          <p:nvPr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0144EA-2534-8024-976E-B3E87FB32A8D}"/>
              </a:ext>
            </a:extLst>
          </p:cNvPr>
          <p:cNvSpPr/>
          <p:nvPr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0" name="Título 1">
            <a:extLst>
              <a:ext uri="{FF2B5EF4-FFF2-40B4-BE49-F238E27FC236}">
                <a16:creationId xmlns:a16="http://schemas.microsoft.com/office/drawing/2014/main" id="{10C98CEC-9ED9-DF5E-9C85-913CBADD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D61A30E-2A6B-6916-754D-D7BD3618A5F6}"/>
              </a:ext>
            </a:extLst>
          </p:cNvPr>
          <p:cNvSpPr/>
          <p:nvPr/>
        </p:nvSpPr>
        <p:spPr>
          <a:xfrm>
            <a:off x="368196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86E202E-B693-C091-AA8E-52CB28B64A96}"/>
              </a:ext>
            </a:extLst>
          </p:cNvPr>
          <p:cNvSpPr/>
          <p:nvPr/>
        </p:nvSpPr>
        <p:spPr>
          <a:xfrm>
            <a:off x="3253299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BD1FAC7-D1C1-C91D-37A6-940CEC7C2BBE}"/>
              </a:ext>
            </a:extLst>
          </p:cNvPr>
          <p:cNvSpPr/>
          <p:nvPr/>
        </p:nvSpPr>
        <p:spPr>
          <a:xfrm>
            <a:off x="6138402" y="5050412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6B5C16D-F40D-E13D-890E-28DB884C78E0}"/>
              </a:ext>
            </a:extLst>
          </p:cNvPr>
          <p:cNvSpPr/>
          <p:nvPr/>
        </p:nvSpPr>
        <p:spPr>
          <a:xfrm>
            <a:off x="9023504" y="5050411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0A88AD1-84CC-961D-FDD3-E502DF748A27}"/>
              </a:ext>
            </a:extLst>
          </p:cNvPr>
          <p:cNvSpPr/>
          <p:nvPr/>
        </p:nvSpPr>
        <p:spPr>
          <a:xfrm>
            <a:off x="7695396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904DF7D-171A-9926-EF0F-67A5A7134881}"/>
              </a:ext>
            </a:extLst>
          </p:cNvPr>
          <p:cNvSpPr/>
          <p:nvPr/>
        </p:nvSpPr>
        <p:spPr>
          <a:xfrm>
            <a:off x="4819720" y="41561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95359D14-5E4A-61EE-1E11-4588AC73CEAC}"/>
              </a:ext>
            </a:extLst>
          </p:cNvPr>
          <p:cNvSpPr/>
          <p:nvPr/>
        </p:nvSpPr>
        <p:spPr>
          <a:xfrm>
            <a:off x="1934617" y="4156128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DEE06170-A961-240B-86C0-717FD5A25DD7}"/>
              </a:ext>
            </a:extLst>
          </p:cNvPr>
          <p:cNvSpPr/>
          <p:nvPr/>
        </p:nvSpPr>
        <p:spPr>
          <a:xfrm>
            <a:off x="3418884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74F89AE-B443-6083-3D52-9EB307E129CF}"/>
              </a:ext>
            </a:extLst>
          </p:cNvPr>
          <p:cNvSpPr/>
          <p:nvPr/>
        </p:nvSpPr>
        <p:spPr>
          <a:xfrm>
            <a:off x="6303987" y="32618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CCD608F-B003-825F-FA5D-FCBCE3173D0E}"/>
              </a:ext>
            </a:extLst>
          </p:cNvPr>
          <p:cNvSpPr/>
          <p:nvPr/>
        </p:nvSpPr>
        <p:spPr>
          <a:xfrm>
            <a:off x="4933482" y="235813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500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- Menu de ba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434CC139-2172-D0B8-AC8B-C32E082EE687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C992244-0494-2EF8-31D4-CEE9E4A162C0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5" name="Espaço Reservado para Conteúdo 6">
                <a:extLst>
                  <a:ext uri="{FF2B5EF4-FFF2-40B4-BE49-F238E27FC236}">
                    <a16:creationId xmlns:a16="http://schemas.microsoft.com/office/drawing/2014/main" id="{FA02196B-5023-C430-C48A-709A8B6A1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76244457-C3A6-6DFB-1D29-8331B1041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97D38583-73D0-DB5C-788D-D5604A5F78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D5E75273-139F-2C2F-7C7A-0744C8A8F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62EC9D-EFBD-BF17-B808-861E15BD021C}"/>
              </a:ext>
            </a:extLst>
          </p:cNvPr>
          <p:cNvSpPr/>
          <p:nvPr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DF2CDB7-0052-4EB7-C7F6-66CDE84FA82A}"/>
              </a:ext>
            </a:extLst>
          </p:cNvPr>
          <p:cNvSpPr/>
          <p:nvPr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47DE138-B609-C268-784A-484C404A1563}"/>
              </a:ext>
            </a:extLst>
          </p:cNvPr>
          <p:cNvSpPr/>
          <p:nvPr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B89839-691F-A437-2DAC-29C52A02418D}"/>
              </a:ext>
            </a:extLst>
          </p:cNvPr>
          <p:cNvSpPr/>
          <p:nvPr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0A6B0B-7951-0C30-11B3-C93303E64628}"/>
              </a:ext>
            </a:extLst>
          </p:cNvPr>
          <p:cNvSpPr/>
          <p:nvPr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3E5E7B0-3BAA-319C-3FC0-3D193B463A41}"/>
              </a:ext>
            </a:extLst>
          </p:cNvPr>
          <p:cNvSpPr/>
          <p:nvPr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D6C6987-839D-745F-FCAF-50BAF65C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9BB9286-9AD2-87FF-63F5-666439C1757D}"/>
              </a:ext>
            </a:extLst>
          </p:cNvPr>
          <p:cNvSpPr txBox="1">
            <a:spLocks/>
          </p:cNvSpPr>
          <p:nvPr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34A5876-EBC7-F2CD-AB4E-CE34F4D99838}"/>
              </a:ext>
            </a:extLst>
          </p:cNvPr>
          <p:cNvSpPr txBox="1">
            <a:spLocks/>
          </p:cNvSpPr>
          <p:nvPr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396F75B-A099-A174-A215-40D3691C1228}"/>
              </a:ext>
            </a:extLst>
          </p:cNvPr>
          <p:cNvSpPr txBox="1">
            <a:spLocks/>
          </p:cNvSpPr>
          <p:nvPr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01182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- Menu de barr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B90ACE5-50B1-0048-EE16-F3A3869B396E}"/>
              </a:ext>
            </a:extLst>
          </p:cNvPr>
          <p:cNvGrpSpPr/>
          <p:nvPr/>
        </p:nvGrpSpPr>
        <p:grpSpPr>
          <a:xfrm>
            <a:off x="103885" y="1642817"/>
            <a:ext cx="11984227" cy="5140087"/>
            <a:chOff x="96254" y="1648956"/>
            <a:chExt cx="11984227" cy="5140087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69BBB5A-DAFA-A598-B750-EF0EC3CCD815}"/>
                </a:ext>
              </a:extLst>
            </p:cNvPr>
            <p:cNvSpPr/>
            <p:nvPr/>
          </p:nvSpPr>
          <p:spPr>
            <a:xfrm>
              <a:off x="96254" y="1648956"/>
              <a:ext cx="11984227" cy="5140087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78813273-CC07-5146-721B-BBC5D145FFF2}"/>
                </a:ext>
              </a:extLst>
            </p:cNvPr>
            <p:cNvSpPr/>
            <p:nvPr/>
          </p:nvSpPr>
          <p:spPr>
            <a:xfrm>
              <a:off x="248655" y="1820606"/>
              <a:ext cx="11696298" cy="479194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7ACDF58D-8062-7854-7903-8407CC34778F}"/>
              </a:ext>
            </a:extLst>
          </p:cNvPr>
          <p:cNvSpPr/>
          <p:nvPr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8CCCBF1-ED92-84F0-6865-0DFB17F8D808}"/>
              </a:ext>
            </a:extLst>
          </p:cNvPr>
          <p:cNvSpPr/>
          <p:nvPr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657DA9C-2846-5673-1B49-3D21F0B48CA5}"/>
              </a:ext>
            </a:extLst>
          </p:cNvPr>
          <p:cNvSpPr/>
          <p:nvPr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992244-0494-2EF8-31D4-CEE9E4A162C0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5" name="Espaço Reservado para Conteúdo 6">
              <a:extLst>
                <a:ext uri="{FF2B5EF4-FFF2-40B4-BE49-F238E27FC236}">
                  <a16:creationId xmlns:a16="http://schemas.microsoft.com/office/drawing/2014/main" id="{FA02196B-5023-C430-C48A-709A8B6A1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76244457-C3A6-6DFB-1D29-8331B1041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97D38583-73D0-DB5C-788D-D5604A5F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D9B319CF-F3F8-346A-F2A9-AE8310EA7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0" name="Retângulo 19">
            <a:extLst>
              <a:ext uri="{FF2B5EF4-FFF2-40B4-BE49-F238E27FC236}">
                <a16:creationId xmlns:a16="http://schemas.microsoft.com/office/drawing/2014/main" id="{F662EC9D-EFBD-BF17-B808-861E15BD021C}"/>
              </a:ext>
            </a:extLst>
          </p:cNvPr>
          <p:cNvSpPr/>
          <p:nvPr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DF2CDB7-0052-4EB7-C7F6-66CDE84FA82A}"/>
              </a:ext>
            </a:extLst>
          </p:cNvPr>
          <p:cNvSpPr/>
          <p:nvPr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A47DE138-B609-C268-784A-484C404A1563}"/>
              </a:ext>
            </a:extLst>
          </p:cNvPr>
          <p:cNvSpPr/>
          <p:nvPr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8B89839-691F-A437-2DAC-29C52A02418D}"/>
              </a:ext>
            </a:extLst>
          </p:cNvPr>
          <p:cNvSpPr/>
          <p:nvPr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C0A6B0B-7951-0C30-11B3-C93303E64628}"/>
              </a:ext>
            </a:extLst>
          </p:cNvPr>
          <p:cNvSpPr/>
          <p:nvPr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3E5E7B0-3BAA-319C-3FC0-3D193B463A41}"/>
              </a:ext>
            </a:extLst>
          </p:cNvPr>
          <p:cNvSpPr/>
          <p:nvPr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1D6C6987-839D-745F-FCAF-50BAF65C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E9BB9286-9AD2-87FF-63F5-666439C1757D}"/>
              </a:ext>
            </a:extLst>
          </p:cNvPr>
          <p:cNvSpPr txBox="1">
            <a:spLocks/>
          </p:cNvSpPr>
          <p:nvPr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834A5876-EBC7-F2CD-AB4E-CE34F4D99838}"/>
              </a:ext>
            </a:extLst>
          </p:cNvPr>
          <p:cNvSpPr txBox="1">
            <a:spLocks/>
          </p:cNvSpPr>
          <p:nvPr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7396F75B-A099-A174-A215-40D3691C1228}"/>
              </a:ext>
            </a:extLst>
          </p:cNvPr>
          <p:cNvSpPr txBox="1">
            <a:spLocks/>
          </p:cNvSpPr>
          <p:nvPr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E81979E-007D-1FC6-335A-B8143E8454A7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FFC75EC8-82B4-5CCD-1CC8-D1892A8729CB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0402E9F1-C47B-15AC-A81D-82099865C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EDACF856-29B2-2B87-9DFA-D9155DCDC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DD85016B-6063-D866-5825-D26CF84BB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9E056EDD-9273-A7F7-954D-931681C0A8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7F94DD-D4BD-6D3E-C07D-CEABB3A557BC}"/>
              </a:ext>
            </a:extLst>
          </p:cNvPr>
          <p:cNvSpPr/>
          <p:nvPr/>
        </p:nvSpPr>
        <p:spPr>
          <a:xfrm>
            <a:off x="4717963" y="5607229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DE6D2C2-87B8-7BBA-A81B-22DC84E19EAE}"/>
              </a:ext>
            </a:extLst>
          </p:cNvPr>
          <p:cNvSpPr/>
          <p:nvPr/>
        </p:nvSpPr>
        <p:spPr>
          <a:xfrm>
            <a:off x="4717963" y="451845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160ED25-85C1-15DF-F1A0-1DA98B0D297A}"/>
              </a:ext>
            </a:extLst>
          </p:cNvPr>
          <p:cNvSpPr/>
          <p:nvPr/>
        </p:nvSpPr>
        <p:spPr>
          <a:xfrm>
            <a:off x="4717963" y="342968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70EF0E1-0923-1609-7E79-980AAD27E387}"/>
              </a:ext>
            </a:extLst>
          </p:cNvPr>
          <p:cNvSpPr/>
          <p:nvPr/>
        </p:nvSpPr>
        <p:spPr>
          <a:xfrm>
            <a:off x="8590076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1837A0D-83E1-8864-198F-6370A1071F16}"/>
              </a:ext>
            </a:extLst>
          </p:cNvPr>
          <p:cNvSpPr/>
          <p:nvPr/>
        </p:nvSpPr>
        <p:spPr>
          <a:xfrm>
            <a:off x="8590076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9F77510-FCF2-B9E5-CBDE-5DD487FF2BF9}"/>
              </a:ext>
            </a:extLst>
          </p:cNvPr>
          <p:cNvSpPr/>
          <p:nvPr/>
        </p:nvSpPr>
        <p:spPr>
          <a:xfrm>
            <a:off x="8590076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FFB9680-2603-166C-6E1E-0A21034EB692}"/>
              </a:ext>
            </a:extLst>
          </p:cNvPr>
          <p:cNvSpPr/>
          <p:nvPr/>
        </p:nvSpPr>
        <p:spPr>
          <a:xfrm>
            <a:off x="845850" y="5606546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31D6473F-CAAB-82D0-5A9A-696EAE9281F0}"/>
              </a:ext>
            </a:extLst>
          </p:cNvPr>
          <p:cNvSpPr/>
          <p:nvPr/>
        </p:nvSpPr>
        <p:spPr>
          <a:xfrm>
            <a:off x="845850" y="4517773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60D4E96-1B24-FE2C-E62A-90A7EEB474EB}"/>
              </a:ext>
            </a:extLst>
          </p:cNvPr>
          <p:cNvSpPr/>
          <p:nvPr/>
        </p:nvSpPr>
        <p:spPr>
          <a:xfrm>
            <a:off x="845850" y="3429000"/>
            <a:ext cx="2763963" cy="756501"/>
          </a:xfrm>
          <a:prstGeom prst="rect">
            <a:avLst/>
          </a:prstGeom>
          <a:solidFill>
            <a:srgbClr val="9FC8F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D44D8395-AF5A-5DA8-74D4-3E6B0524E296}"/>
              </a:ext>
            </a:extLst>
          </p:cNvPr>
          <p:cNvSpPr txBox="1">
            <a:spLocks/>
          </p:cNvSpPr>
          <p:nvPr/>
        </p:nvSpPr>
        <p:spPr>
          <a:xfrm>
            <a:off x="845851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47190CC4-F93E-D787-6A6C-AD3FADD5FCB2}"/>
              </a:ext>
            </a:extLst>
          </p:cNvPr>
          <p:cNvSpPr txBox="1">
            <a:spLocks/>
          </p:cNvSpPr>
          <p:nvPr/>
        </p:nvSpPr>
        <p:spPr>
          <a:xfrm>
            <a:off x="4717963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  <p:sp>
        <p:nvSpPr>
          <p:cNvPr id="40" name="Título 1">
            <a:extLst>
              <a:ext uri="{FF2B5EF4-FFF2-40B4-BE49-F238E27FC236}">
                <a16:creationId xmlns:a16="http://schemas.microsoft.com/office/drawing/2014/main" id="{96DC387A-A098-AB71-D161-4D727DE6A7B4}"/>
              </a:ext>
            </a:extLst>
          </p:cNvPr>
          <p:cNvSpPr txBox="1">
            <a:spLocks/>
          </p:cNvSpPr>
          <p:nvPr/>
        </p:nvSpPr>
        <p:spPr>
          <a:xfrm>
            <a:off x="8590076" y="2253006"/>
            <a:ext cx="2763962" cy="9995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b="1" dirty="0">
                <a:solidFill>
                  <a:schemeClr val="bg2"/>
                </a:solidFill>
              </a:rPr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40910719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C788D6A-9C51-CCB4-B5E5-386A24BA3955}"/>
              </a:ext>
            </a:extLst>
          </p:cNvPr>
          <p:cNvGrpSpPr/>
          <p:nvPr/>
        </p:nvGrpSpPr>
        <p:grpSpPr>
          <a:xfrm>
            <a:off x="96253" y="1569810"/>
            <a:ext cx="12012328" cy="5231775"/>
            <a:chOff x="96253" y="1569810"/>
            <a:chExt cx="12012328" cy="5231775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013AAE2-AA83-C721-53A0-8256D29D219A}"/>
                </a:ext>
              </a:extLst>
            </p:cNvPr>
            <p:cNvGrpSpPr/>
            <p:nvPr/>
          </p:nvGrpSpPr>
          <p:grpSpPr>
            <a:xfrm>
              <a:off x="202128" y="1569810"/>
              <a:ext cx="11771697" cy="5125089"/>
              <a:chOff x="279130" y="463722"/>
              <a:chExt cx="11771697" cy="512508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279130" y="463722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279130" y="2196954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279130" y="3930186"/>
                <a:ext cx="2415942" cy="1658625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10B0FEE-1D15-523D-3375-20F7D777D5D3}"/>
                  </a:ext>
                </a:extLst>
              </p:cNvPr>
              <p:cNvSpPr/>
              <p:nvPr/>
            </p:nvSpPr>
            <p:spPr>
              <a:xfrm>
                <a:off x="2772074" y="471645"/>
                <a:ext cx="9278753" cy="5117166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194B20-C58C-0411-86E4-BD2B69EC84AE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F313FEA6-0FC6-81A8-B220-A55ACCF93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487F672-543D-3AF7-4A26-23C5276B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6EAD2B9-FF98-2914-A829-841AF4C7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5E518AB6-5F10-A55B-7EE9-0795CC163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26E4F7E-2773-69CB-25F3-DA58336806ED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58B95A9-5B7C-C703-4D64-1FDD579D94E1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6" name="Espaço Reservado para Conteúdo 6">
                <a:extLst>
                  <a:ext uri="{FF2B5EF4-FFF2-40B4-BE49-F238E27FC236}">
                    <a16:creationId xmlns:a16="http://schemas.microsoft.com/office/drawing/2014/main" id="{1FA7C294-74BC-8D0A-39F4-51E0D38BE5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DA3451B3-6366-6F1F-9EA2-36E8594281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AB425963-0780-C17A-B2B6-7A97BDFC5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51FC7301-B500-2CDE-CB2D-B0F3E8A593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0431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5194B20-C58C-0411-86E4-BD2B69EC84AE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F313FEA6-0FC6-81A8-B220-A55ACCF93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487F672-543D-3AF7-4A26-23C5276BC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46EAD2B9-FF98-2914-A829-841AF4C78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41" name="Imagem 40">
              <a:extLst>
                <a:ext uri="{FF2B5EF4-FFF2-40B4-BE49-F238E27FC236}">
                  <a16:creationId xmlns:a16="http://schemas.microsoft.com/office/drawing/2014/main" id="{5E518AB6-5F10-A55B-7EE9-0795CC1632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1626D88-B40F-8DDA-372D-2143DF5D6B80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5E4BC69B-2059-6484-5E3B-74FB7E294855}"/>
                </a:ext>
              </a:extLst>
            </p:cNvPr>
            <p:cNvGrpSpPr/>
            <p:nvPr/>
          </p:nvGrpSpPr>
          <p:grpSpPr>
            <a:xfrm>
              <a:off x="173255" y="1598161"/>
              <a:ext cx="11859101" cy="5145675"/>
              <a:chOff x="173255" y="1145774"/>
              <a:chExt cx="11859101" cy="5145675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173255" y="1166360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173255" y="2901676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173255" y="4642758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11ED515-D805-A0BC-8EBF-5479E745F301}"/>
                  </a:ext>
                </a:extLst>
              </p:cNvPr>
              <p:cNvSpPr/>
              <p:nvPr/>
            </p:nvSpPr>
            <p:spPr>
              <a:xfrm>
                <a:off x="735447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3906D3-EB0D-BC51-66A7-236D1C65D527}"/>
                  </a:ext>
                </a:extLst>
              </p:cNvPr>
              <p:cNvSpPr/>
              <p:nvPr/>
            </p:nvSpPr>
            <p:spPr>
              <a:xfrm>
                <a:off x="263289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F339F75-8D8A-27D8-A105-1827782E8E8C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C1F04C84-B746-FB9C-FBAC-649FA1E905F0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2" name="Espaço Reservado para Conteúdo 6">
                <a:extLst>
                  <a:ext uri="{FF2B5EF4-FFF2-40B4-BE49-F238E27FC236}">
                    <a16:creationId xmlns:a16="http://schemas.microsoft.com/office/drawing/2014/main" id="{496FE97B-66CA-9482-F6BD-EA601F89B3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6F0DE7EA-6E33-AFAC-1FB9-A47C51FD7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C1BB42DF-2C96-29E9-B03D-A64553B55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D2A329E3-86CE-99AA-F5EF-BAA7FBCD73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50262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0 - 4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7131908" cy="5127754"/>
              <a:chOff x="173255" y="1127859"/>
              <a:chExt cx="7131908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4638964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2D4C1-F6D3-97D2-73A9-D43540B68115}"/>
              </a:ext>
            </a:extLst>
          </p:cNvPr>
          <p:cNvSpPr/>
          <p:nvPr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F4802E3-0813-E9B8-5F8E-46A11A0FD512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6E2CD47-4A3E-08A0-5A61-E05CE616514D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CA9D4D89-582F-0A18-5179-2B767B3F2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7B963A65-A778-2536-71F8-E39D6891BE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4AEDF4F1-2D1C-E7FD-A3F2-3654355D0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18CD3959-BD47-EE80-C56C-6E21DE564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B0E31078-4CD0-E8DF-ED18-07A217553F0C}"/>
              </a:ext>
            </a:extLst>
          </p:cNvPr>
          <p:cNvSpPr/>
          <p:nvPr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97668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11829447" cy="5127754"/>
              <a:chOff x="173255" y="1127859"/>
              <a:chExt cx="11829447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D112C87-EF7C-F7C1-468C-975E6EF22851}"/>
                  </a:ext>
                </a:extLst>
              </p:cNvPr>
              <p:cNvSpPr/>
              <p:nvPr/>
            </p:nvSpPr>
            <p:spPr>
              <a:xfrm>
                <a:off x="5804034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C0531DE-5F36-F5D4-5782-C33BEE90F7BB}"/>
                  </a:ext>
                </a:extLst>
              </p:cNvPr>
              <p:cNvSpPr/>
              <p:nvPr/>
            </p:nvSpPr>
            <p:spPr>
              <a:xfrm>
                <a:off x="894186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3CD8912-D2FA-17A2-32D7-9AE7F92835CF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E3CB12B8-41DF-7F2C-5562-AC5CD509CCEC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799C0646-D063-120B-62EE-9C77E0E9AC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A299E977-2BE0-A16A-084B-4349025DF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373B6112-5C56-E3D5-88EC-20AC96CC9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20876C07-8A12-E136-80E4-78582136F0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15903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40FA6E0-B361-BF3D-46E6-72E5A866B7FD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7" name="Espaço Reservado para Conteúdo 6">
              <a:extLst>
                <a:ext uri="{FF2B5EF4-FFF2-40B4-BE49-F238E27FC236}">
                  <a16:creationId xmlns:a16="http://schemas.microsoft.com/office/drawing/2014/main" id="{62B5A2C1-6AEE-1FBA-933E-9EC80C256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D660B01-D21B-C22F-AA4D-7D054DA9A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E34BF2A-A538-DFD1-01E0-2510FC0D5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B846065-9900-4EFB-4980-4370940873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0056E3F-DEE5-0F4A-A441-326D397DD480}"/>
              </a:ext>
            </a:extLst>
          </p:cNvPr>
          <p:cNvGrpSpPr/>
          <p:nvPr/>
        </p:nvGrpSpPr>
        <p:grpSpPr>
          <a:xfrm>
            <a:off x="48129" y="1609120"/>
            <a:ext cx="12060452" cy="5202089"/>
            <a:chOff x="48129" y="1609120"/>
            <a:chExt cx="12060452" cy="520208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70B60E-CD6E-33DA-F9AA-E36DFA209796}"/>
                </a:ext>
              </a:extLst>
            </p:cNvPr>
            <p:cNvSpPr/>
            <p:nvPr/>
          </p:nvSpPr>
          <p:spPr>
            <a:xfrm>
              <a:off x="48129" y="1609120"/>
              <a:ext cx="12060452" cy="520208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A4F298-79B8-3003-BBB0-EF0DB13248E2}"/>
                </a:ext>
              </a:extLst>
            </p:cNvPr>
            <p:cNvGrpSpPr/>
            <p:nvPr/>
          </p:nvGrpSpPr>
          <p:grpSpPr>
            <a:xfrm>
              <a:off x="92207" y="1648956"/>
              <a:ext cx="11940149" cy="5083620"/>
              <a:chOff x="506093" y="1340036"/>
              <a:chExt cx="11940149" cy="50836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04D8577-CF14-2E17-B46C-EC6C8B57E090}"/>
                  </a:ext>
                </a:extLst>
              </p:cNvPr>
              <p:cNvSpPr/>
              <p:nvPr/>
            </p:nvSpPr>
            <p:spPr>
              <a:xfrm>
                <a:off x="506093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69F1A7F-33ED-9BAC-01E8-FDF535BB9A17}"/>
                  </a:ext>
                </a:extLst>
              </p:cNvPr>
              <p:cNvSpPr/>
              <p:nvPr/>
            </p:nvSpPr>
            <p:spPr>
              <a:xfrm>
                <a:off x="449896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154070-186E-0E7E-DFD2-31D4FCE38F0A}"/>
                  </a:ext>
                </a:extLst>
              </p:cNvPr>
              <p:cNvSpPr/>
              <p:nvPr/>
            </p:nvSpPr>
            <p:spPr>
              <a:xfrm>
                <a:off x="849345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1198AE37-282B-DEE9-95D0-4C5499F27F34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1FEEDCE2-AA9A-39F5-F142-4688CC517417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8E93E82C-7778-9AA4-33A3-444140F76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82E2B301-37E2-37BF-08F7-1474B8DCE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2E654D8A-3108-C49D-1915-EF1364A33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BBCC721-1081-F653-E692-6996FD3030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352839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39E5698-DFBF-3A65-7886-6D2703C5FBED}"/>
              </a:ext>
            </a:extLst>
          </p:cNvPr>
          <p:cNvGrpSpPr/>
          <p:nvPr/>
        </p:nvGrpSpPr>
        <p:grpSpPr>
          <a:xfrm>
            <a:off x="89835" y="1598161"/>
            <a:ext cx="12012328" cy="5221339"/>
            <a:chOff x="89835" y="1598161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89835" y="1598161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B8CFA8C-53CE-2D2E-E613-5779F3CBDB6A}"/>
                </a:ext>
              </a:extLst>
            </p:cNvPr>
            <p:cNvGrpSpPr/>
            <p:nvPr/>
          </p:nvGrpSpPr>
          <p:grpSpPr>
            <a:xfrm>
              <a:off x="173255" y="1609121"/>
              <a:ext cx="11845490" cy="5118134"/>
              <a:chOff x="173255" y="1609121"/>
              <a:chExt cx="11845490" cy="511813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1668CDD-2D46-6CE0-03E8-0550ECA86B78}"/>
                  </a:ext>
                </a:extLst>
              </p:cNvPr>
              <p:cNvSpPr/>
              <p:nvPr/>
            </p:nvSpPr>
            <p:spPr>
              <a:xfrm>
                <a:off x="2675824" y="1609121"/>
                <a:ext cx="6189043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8C888A95-7C3E-0D49-E208-2D1CB793EE76}"/>
                  </a:ext>
                </a:extLst>
              </p:cNvPr>
              <p:cNvSpPr/>
              <p:nvPr/>
            </p:nvSpPr>
            <p:spPr>
              <a:xfrm>
                <a:off x="8941869" y="1609121"/>
                <a:ext cx="3076876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21660559-CAE1-A45F-DB75-6281E2A97DFC}"/>
                  </a:ext>
                </a:extLst>
              </p:cNvPr>
              <p:cNvGrpSpPr/>
              <p:nvPr/>
            </p:nvGrpSpPr>
            <p:grpSpPr>
              <a:xfrm>
                <a:off x="173255" y="1609121"/>
                <a:ext cx="11845489" cy="5118134"/>
                <a:chOff x="173255" y="1609121"/>
                <a:chExt cx="11845489" cy="5118134"/>
              </a:xfrm>
            </p:grpSpPr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BC081EEC-7B45-B690-68A0-015A4D19FB7E}"/>
                    </a:ext>
                  </a:extLst>
                </p:cNvPr>
                <p:cNvSpPr/>
                <p:nvPr/>
              </p:nvSpPr>
              <p:spPr>
                <a:xfrm>
                  <a:off x="173255" y="160912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070F0766-8F55-0100-AED3-0CD254A1156C}"/>
                    </a:ext>
                  </a:extLst>
                </p:cNvPr>
                <p:cNvSpPr/>
                <p:nvPr/>
              </p:nvSpPr>
              <p:spPr>
                <a:xfrm>
                  <a:off x="173255" y="2899356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38FB4AC0-064B-7C8B-1B16-B6AAEB0E1147}"/>
                    </a:ext>
                  </a:extLst>
                </p:cNvPr>
                <p:cNvSpPr/>
                <p:nvPr/>
              </p:nvSpPr>
              <p:spPr>
                <a:xfrm>
                  <a:off x="173255" y="418959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5A20390-43C2-A45C-AFAE-BCC42B6E5744}"/>
                    </a:ext>
                  </a:extLst>
                </p:cNvPr>
                <p:cNvSpPr/>
                <p:nvPr/>
              </p:nvSpPr>
              <p:spPr>
                <a:xfrm>
                  <a:off x="173255" y="5487298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5E8F3CAF-ACFA-D931-E753-6E12ADBA12F3}"/>
                    </a:ext>
                  </a:extLst>
                </p:cNvPr>
                <p:cNvSpPr/>
                <p:nvPr/>
              </p:nvSpPr>
              <p:spPr>
                <a:xfrm>
                  <a:off x="7796463" y="4197063"/>
                  <a:ext cx="4222281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4CA262BC-0460-F0BA-B162-0BF6B13540EA}"/>
                    </a:ext>
                  </a:extLst>
                </p:cNvPr>
                <p:cNvSpPr/>
                <p:nvPr/>
              </p:nvSpPr>
              <p:spPr>
                <a:xfrm>
                  <a:off x="4928137" y="4197063"/>
                  <a:ext cx="279132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7D491899-150C-BC7D-EF8C-624EE6FA90BB}"/>
                    </a:ext>
                  </a:extLst>
                </p:cNvPr>
                <p:cNvSpPr/>
                <p:nvPr/>
              </p:nvSpPr>
              <p:spPr>
                <a:xfrm>
                  <a:off x="2666200" y="4197063"/>
                  <a:ext cx="218493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A46576-8AB1-B35F-6ABD-A5A92238AF77}"/>
              </a:ext>
            </a:extLst>
          </p:cNvPr>
          <p:cNvGrpSpPr/>
          <p:nvPr/>
        </p:nvGrpSpPr>
        <p:grpSpPr>
          <a:xfrm>
            <a:off x="-1" y="-8290"/>
            <a:ext cx="12192001" cy="1551371"/>
            <a:chOff x="-1" y="-8290"/>
            <a:chExt cx="12192001" cy="1551371"/>
          </a:xfrm>
        </p:grpSpPr>
        <p:pic>
          <p:nvPicPr>
            <p:cNvPr id="24" name="Espaço Reservado para Conteúdo 6">
              <a:extLst>
                <a:ext uri="{FF2B5EF4-FFF2-40B4-BE49-F238E27FC236}">
                  <a16:creationId xmlns:a16="http://schemas.microsoft.com/office/drawing/2014/main" id="{03E91DFD-1070-D083-E755-9ACFA9D1B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46790"/>
              <a:ext cx="12192001" cy="1496291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1EDC046-4ECC-47B1-C3A1-17145C1A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991908"/>
              <a:ext cx="12192000" cy="48895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1D7B5CD4-8986-02FA-15AB-E45D95C6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4039" y="194082"/>
              <a:ext cx="678317" cy="629728"/>
            </a:xfrm>
            <a:prstGeom prst="rect">
              <a:avLst/>
            </a:prstGeom>
            <a:effectLst>
              <a:outerShdw blurRad="50800" dist="50800" dir="942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6283C4F6-1491-F5C1-5747-27905DADA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-8290"/>
              <a:ext cx="3097021" cy="1019448"/>
            </a:xfrm>
            <a:prstGeom prst="rect">
              <a:avLst/>
            </a:prstGeom>
          </p:spPr>
        </p:pic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C7EA7765-3234-AE71-8A3B-713E1E2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ct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CE61B8-D7D3-FE73-2345-40FA2B40A585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F8474A2-B92B-186F-A1FC-0CAC4AE59D99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1" name="Espaço Reservado para Conteúdo 6">
                <a:extLst>
                  <a:ext uri="{FF2B5EF4-FFF2-40B4-BE49-F238E27FC236}">
                    <a16:creationId xmlns:a16="http://schemas.microsoft.com/office/drawing/2014/main" id="{C1DBA635-DFDF-76E7-F94B-71D905D669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71B3BA7B-7E3B-6F20-2A9E-27D1BFA2E9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0486831-6063-30A9-29BE-D29CE859D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59AE1B0-715C-7A17-6BC8-8B15647D26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67224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Capa 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19D8F37-B47D-278C-7781-90035197C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3" y="4293489"/>
            <a:ext cx="370434" cy="370434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D497289-A162-237E-05BE-60F592B8011D}"/>
              </a:ext>
            </a:extLst>
          </p:cNvPr>
          <p:cNvGrpSpPr/>
          <p:nvPr/>
        </p:nvGrpSpPr>
        <p:grpSpPr>
          <a:xfrm>
            <a:off x="128336" y="122722"/>
            <a:ext cx="11954577" cy="6612556"/>
            <a:chOff x="128336" y="122722"/>
            <a:chExt cx="11954577" cy="6612556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CD7258C-26EE-E143-A35A-A9FD02E2C1BB}"/>
                </a:ext>
              </a:extLst>
            </p:cNvPr>
            <p:cNvSpPr/>
            <p:nvPr/>
          </p:nvSpPr>
          <p:spPr>
            <a:xfrm>
              <a:off x="128336" y="122722"/>
              <a:ext cx="11954577" cy="6612556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94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E9BA9EB-1250-ED96-FF3C-3497618B2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308009" y="316283"/>
              <a:ext cx="11582400" cy="6246376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690B67C3-0FB4-E6B7-0114-EFC9F538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7257" y="4253472"/>
              <a:ext cx="4474293" cy="632492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34E6418-A983-0B71-AFAE-3B6969F6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34568" y="354901"/>
              <a:ext cx="5122863" cy="1589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275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3AB93-05A4-1EA1-AFCD-E32A72D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F26739-4ECA-2025-C2BD-087FE7F9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03CAFD-B565-4951-C54C-BE1203FD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934982-2E4F-3904-3D6C-45F1C936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5887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E7FD2C-F35C-877E-5A01-5A493A7EEA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7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- 3 Cards e 1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2ABF6516-7A5F-3910-5730-058FCE0E7171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BFAF9C61-BB0A-0662-15FE-C83D8DD96E8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6" name="Espaço Reservado para Conteúdo 6">
                <a:extLst>
                  <a:ext uri="{FF2B5EF4-FFF2-40B4-BE49-F238E27FC236}">
                    <a16:creationId xmlns:a16="http://schemas.microsoft.com/office/drawing/2014/main" id="{EC369557-BCF2-1FE4-B2E9-1B5A79395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8" name="Imagem 7">
                <a:extLst>
                  <a:ext uri="{FF2B5EF4-FFF2-40B4-BE49-F238E27FC236}">
                    <a16:creationId xmlns:a16="http://schemas.microsoft.com/office/drawing/2014/main" id="{3536C38F-2415-51BC-3E52-547AA35EA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E0A34AB8-0CE6-80C7-2287-E50B9A0650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CD20442-DFBC-B9A5-E35C-1099AD8DC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DC788D6A-9C51-CCB4-B5E5-386A24BA3955}"/>
              </a:ext>
            </a:extLst>
          </p:cNvPr>
          <p:cNvGrpSpPr/>
          <p:nvPr/>
        </p:nvGrpSpPr>
        <p:grpSpPr>
          <a:xfrm>
            <a:off x="96253" y="1569810"/>
            <a:ext cx="12012328" cy="5231775"/>
            <a:chOff x="96253" y="1569810"/>
            <a:chExt cx="12012328" cy="5231775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1013AAE2-AA83-C721-53A0-8256D29D219A}"/>
                </a:ext>
              </a:extLst>
            </p:cNvPr>
            <p:cNvGrpSpPr/>
            <p:nvPr/>
          </p:nvGrpSpPr>
          <p:grpSpPr>
            <a:xfrm>
              <a:off x="202128" y="1569810"/>
              <a:ext cx="11771697" cy="5125089"/>
              <a:chOff x="279130" y="463722"/>
              <a:chExt cx="11771697" cy="5125089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279130" y="463722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279130" y="2196954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279130" y="3930186"/>
                <a:ext cx="2415942" cy="1658625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910B0FEE-1D15-523D-3375-20F7D777D5D3}"/>
                  </a:ext>
                </a:extLst>
              </p:cNvPr>
              <p:cNvSpPr/>
              <p:nvPr/>
            </p:nvSpPr>
            <p:spPr>
              <a:xfrm>
                <a:off x="2772074" y="471645"/>
                <a:ext cx="9278753" cy="5117166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EE7FF08-0E6A-5CE3-815B-5ACF9A36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76207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58F2B7-89AB-944B-17A6-742E76A7F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33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5CB4DA2-8749-BBE8-D963-2CD2D07F93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397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B7FC254-F4E7-85D9-48E3-1FCB01F851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509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C7F710-F7AC-AC43-1BD9-014EB63DDD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76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C22B9E5-3088-8F5A-E125-22221FEE6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257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BA41641-396E-0E35-6B39-009C7E2FE9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944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B6853E3-82F1-B1EB-5AE7-6904F86E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852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3090B35-EBB8-7CB8-974E-FFDF4F9520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968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FD2D5DE-5BED-90AA-E772-089E14399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64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DF3B14-8324-CCBB-E431-7A49DE5CF2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4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.01 - 3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4B32D8ED-0762-DD0F-7BF8-38FC592B6099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A5B5ACA-0055-B7A5-2AF0-BAF41DFC67E8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2" name="Espaço Reservado para Conteúdo 6">
                <a:extLst>
                  <a:ext uri="{FF2B5EF4-FFF2-40B4-BE49-F238E27FC236}">
                    <a16:creationId xmlns:a16="http://schemas.microsoft.com/office/drawing/2014/main" id="{1CFB0A52-437F-6941-1D51-28CAB2D11A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3" name="Imagem 12">
                <a:extLst>
                  <a:ext uri="{FF2B5EF4-FFF2-40B4-BE49-F238E27FC236}">
                    <a16:creationId xmlns:a16="http://schemas.microsoft.com/office/drawing/2014/main" id="{EFFB9DE1-30BD-C35E-B264-4376897E0E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4F561736-FEC9-5C12-B55D-87B6130A0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1BA5AB5-5887-4F1A-781A-852C5D616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1626D88-B40F-8DDA-372D-2143DF5D6B80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A62DBBDD-F3EE-624A-2C23-E73F9453B221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5E4BC69B-2059-6484-5E3B-74FB7E294855}"/>
                </a:ext>
              </a:extLst>
            </p:cNvPr>
            <p:cNvGrpSpPr/>
            <p:nvPr/>
          </p:nvGrpSpPr>
          <p:grpSpPr>
            <a:xfrm>
              <a:off x="173255" y="1598161"/>
              <a:ext cx="11859101" cy="5145675"/>
              <a:chOff x="173255" y="1145774"/>
              <a:chExt cx="11859101" cy="5145675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5554A4B4-C3CD-4A48-8478-0CD99BE16E35}"/>
                  </a:ext>
                </a:extLst>
              </p:cNvPr>
              <p:cNvSpPr/>
              <p:nvPr/>
            </p:nvSpPr>
            <p:spPr>
              <a:xfrm>
                <a:off x="173255" y="1166360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58772AA9-F241-B99E-D328-5E4F19941BA6}"/>
                  </a:ext>
                </a:extLst>
              </p:cNvPr>
              <p:cNvSpPr/>
              <p:nvPr/>
            </p:nvSpPr>
            <p:spPr>
              <a:xfrm>
                <a:off x="173255" y="2901676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7AE9CC44-6B73-584E-FA97-86ACD147BEDA}"/>
                  </a:ext>
                </a:extLst>
              </p:cNvPr>
              <p:cNvSpPr/>
              <p:nvPr/>
            </p:nvSpPr>
            <p:spPr>
              <a:xfrm>
                <a:off x="173255" y="4642758"/>
                <a:ext cx="2415942" cy="1648691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Retângulo 1">
                <a:extLst>
                  <a:ext uri="{FF2B5EF4-FFF2-40B4-BE49-F238E27FC236}">
                    <a16:creationId xmlns:a16="http://schemas.microsoft.com/office/drawing/2014/main" id="{811ED515-D805-A0BC-8EBF-5479E745F301}"/>
                  </a:ext>
                </a:extLst>
              </p:cNvPr>
              <p:cNvSpPr/>
              <p:nvPr/>
            </p:nvSpPr>
            <p:spPr>
              <a:xfrm>
                <a:off x="735447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823906D3-EB0D-BC51-66A7-236D1C65D527}"/>
                  </a:ext>
                </a:extLst>
              </p:cNvPr>
              <p:cNvSpPr/>
              <p:nvPr/>
            </p:nvSpPr>
            <p:spPr>
              <a:xfrm>
                <a:off x="2632899" y="1145774"/>
                <a:ext cx="4677877" cy="5145675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87B70A32-821B-AA07-C4A2-94D35899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98049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CFC1162-C643-C293-BC06-EFE9CE38AF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968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C5358AF-BE08-4E7F-BAD4-56124B25DC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875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83337D-B026-D311-10BC-01091CDA4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592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BDC84D-0ECA-5E25-25C2-70286FFF3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38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65E533D-13A2-DAC7-8A9E-3CF3CACC3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47"/>
          <a:stretch/>
        </p:blipFill>
        <p:spPr>
          <a:xfrm>
            <a:off x="8958030" y="5722744"/>
            <a:ext cx="3097021" cy="101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5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>
          <a:gsLst>
            <a:gs pos="0">
              <a:schemeClr val="tx1">
                <a:lumMod val="65000"/>
              </a:schemeClr>
            </a:gs>
            <a:gs pos="82000">
              <a:schemeClr val="tx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669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gradFill>
          <a:gsLst>
            <a:gs pos="0">
              <a:schemeClr val="bg2">
                <a:lumMod val="75000"/>
                <a:lumOff val="25000"/>
              </a:schemeClr>
            </a:gs>
            <a:gs pos="21000">
              <a:schemeClr val="tx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0696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889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211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5166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8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0 - 4 Cards e 2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F5398294-DE70-4080-4BF7-AE531FDF3E59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0B6F2D21-E5D2-DCAE-34C0-EA71BF0222CE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1596FE03-AC04-A675-1866-D0A4CD572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0A4E6CDA-CAD3-AECA-8540-778F03AD5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5D947379-C633-39EB-313D-F99F110E3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04C8B193-CEE8-87B6-18E3-85030BD39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7131908" cy="5127754"/>
              <a:chOff x="173255" y="1127859"/>
              <a:chExt cx="7131908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4638964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2D4C1-F6D3-97D2-73A9-D43540B68115}"/>
              </a:ext>
            </a:extLst>
          </p:cNvPr>
          <p:cNvSpPr/>
          <p:nvPr/>
        </p:nvSpPr>
        <p:spPr>
          <a:xfrm>
            <a:off x="7371761" y="1580247"/>
            <a:ext cx="4638964" cy="5127754"/>
          </a:xfrm>
          <a:prstGeom prst="rect">
            <a:avLst/>
          </a:prstGeom>
          <a:solidFill>
            <a:srgbClr val="9FC8F6">
              <a:alpha val="2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810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887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4/9/2023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DD2E16F-CB11-4255-95AA-924A45366839}"/>
              </a:ext>
            </a:extLst>
          </p:cNvPr>
          <p:cNvSpPr/>
          <p:nvPr/>
        </p:nvSpPr>
        <p:spPr>
          <a:xfrm>
            <a:off x="128336" y="122722"/>
            <a:ext cx="11954577" cy="6612556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94000"/>
              </a:prstClr>
            </a:outerShdw>
            <a:reflection blurRad="6350" stA="20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04BF2F2-8A92-EAD0-E48C-F7E41CC977DE}"/>
              </a:ext>
            </a:extLst>
          </p:cNvPr>
          <p:cNvGrpSpPr/>
          <p:nvPr userDrawn="1"/>
        </p:nvGrpSpPr>
        <p:grpSpPr>
          <a:xfrm>
            <a:off x="1195270" y="855130"/>
            <a:ext cx="9804434" cy="5160592"/>
            <a:chOff x="308009" y="316283"/>
            <a:chExt cx="11582400" cy="6246376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15666B9-71DB-A3A9-7141-5522574AC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08009" y="316283"/>
              <a:ext cx="11582400" cy="6246376"/>
            </a:xfrm>
            <a:prstGeom prst="round2DiagRect">
              <a:avLst>
                <a:gd name="adj1" fmla="val 16667"/>
                <a:gd name="adj2" fmla="val 0"/>
              </a:avLst>
            </a:prstGeom>
            <a:ln w="88900" cap="sq">
              <a:solidFill>
                <a:srgbClr val="FFFFFF"/>
              </a:solidFill>
              <a:miter lim="800000"/>
            </a:ln>
            <a:effectLst>
              <a:outerShdw blurRad="254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D877D43D-937A-0DA2-DA0D-F51F0CA09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8582" y="4253472"/>
              <a:ext cx="4474293" cy="63249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BC491C33-AA21-B3ED-1D54-8EF3DD203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4568" y="354901"/>
              <a:ext cx="5122863" cy="1589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0921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101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7561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9693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18124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68480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4759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08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4.01 - 4 cards e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A1756222-7DE5-2D90-9BB3-0E18532EB681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5CAAAEFE-2D04-202F-3E01-597F5A5A4292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5" name="Espaço Reservado para Conteúdo 6">
                <a:extLst>
                  <a:ext uri="{FF2B5EF4-FFF2-40B4-BE49-F238E27FC236}">
                    <a16:creationId xmlns:a16="http://schemas.microsoft.com/office/drawing/2014/main" id="{4C3A96C4-8532-56D2-B37D-A71B7A191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2542CEB6-C8B9-C1BC-4954-4D2A3B587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19F8951D-C928-6CE4-FA39-02A7A1010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0793F19F-03D6-3C70-83AC-AC73B89F92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1C6C7A5-84D9-8451-89AF-955C7718621F}"/>
              </a:ext>
            </a:extLst>
          </p:cNvPr>
          <p:cNvGrpSpPr/>
          <p:nvPr/>
        </p:nvGrpSpPr>
        <p:grpSpPr>
          <a:xfrm>
            <a:off x="96253" y="1580246"/>
            <a:ext cx="12012328" cy="5221339"/>
            <a:chOff x="96253" y="1580246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96253" y="1580246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9FA9B391-4059-155D-E952-8C55493FB007}"/>
                </a:ext>
              </a:extLst>
            </p:cNvPr>
            <p:cNvGrpSpPr/>
            <p:nvPr/>
          </p:nvGrpSpPr>
          <p:grpSpPr>
            <a:xfrm>
              <a:off x="181275" y="1580247"/>
              <a:ext cx="11829447" cy="5127754"/>
              <a:chOff x="173255" y="1127859"/>
              <a:chExt cx="11829447" cy="5127754"/>
            </a:xfrm>
          </p:grpSpPr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BC081EEC-7B45-B690-68A0-015A4D19FB7E}"/>
                  </a:ext>
                </a:extLst>
              </p:cNvPr>
              <p:cNvSpPr/>
              <p:nvPr/>
            </p:nvSpPr>
            <p:spPr>
              <a:xfrm>
                <a:off x="173255" y="113747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070F0766-8F55-0100-AED3-0CD254A1156C}"/>
                  </a:ext>
                </a:extLst>
              </p:cNvPr>
              <p:cNvSpPr/>
              <p:nvPr/>
            </p:nvSpPr>
            <p:spPr>
              <a:xfrm>
                <a:off x="173255" y="2427713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38FB4AC0-064B-7C8B-1B16-B6AAEB0E1147}"/>
                  </a:ext>
                </a:extLst>
              </p:cNvPr>
              <p:cNvSpPr/>
              <p:nvPr/>
            </p:nvSpPr>
            <p:spPr>
              <a:xfrm>
                <a:off x="173255" y="3717948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95A20390-43C2-A45C-AFAE-BCC42B6E5744}"/>
                  </a:ext>
                </a:extLst>
              </p:cNvPr>
              <p:cNvSpPr/>
              <p:nvPr/>
            </p:nvSpPr>
            <p:spPr>
              <a:xfrm>
                <a:off x="173255" y="5015655"/>
                <a:ext cx="2415942" cy="1239957"/>
              </a:xfrm>
              <a:prstGeom prst="rect">
                <a:avLst/>
              </a:prstGeom>
              <a:solidFill>
                <a:srgbClr val="9FC8F6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7D491899-150C-BC7D-EF8C-624EE6FA90BB}"/>
                  </a:ext>
                </a:extLst>
              </p:cNvPr>
              <p:cNvSpPr/>
              <p:nvPr/>
            </p:nvSpPr>
            <p:spPr>
              <a:xfrm>
                <a:off x="266619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9D112C87-EF7C-F7C1-468C-975E6EF22851}"/>
                  </a:ext>
                </a:extLst>
              </p:cNvPr>
              <p:cNvSpPr/>
              <p:nvPr/>
            </p:nvSpPr>
            <p:spPr>
              <a:xfrm>
                <a:off x="5804034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C0531DE-5F36-F5D4-5782-C33BEE90F7BB}"/>
                  </a:ext>
                </a:extLst>
              </p:cNvPr>
              <p:cNvSpPr/>
              <p:nvPr/>
            </p:nvSpPr>
            <p:spPr>
              <a:xfrm>
                <a:off x="8941869" y="1127859"/>
                <a:ext cx="3060833" cy="5127754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32575F0E-D1B7-33DB-B919-439BB3BA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877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5 - 3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5C6794A9-567E-02FC-BF24-C7D110F026A4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A7A6FF8B-2827-8F8D-3E1C-A9DF67D88784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4" name="Espaço Reservado para Conteúdo 6">
                <a:extLst>
                  <a:ext uri="{FF2B5EF4-FFF2-40B4-BE49-F238E27FC236}">
                    <a16:creationId xmlns:a16="http://schemas.microsoft.com/office/drawing/2014/main" id="{0C69C5F6-38E1-2C79-D4B5-7E6FF2D75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910F5B5E-F4F7-009D-D09F-BC9FFD7E6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8FB98B30-C6D9-CEA6-D8E8-E3D0DFC92A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E435EFC-D398-AEB3-9E27-8FFFE2BAFE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01A39C-7A4F-FC7B-55A9-395AB6D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60056E3F-DEE5-0F4A-A441-326D397DD480}"/>
              </a:ext>
            </a:extLst>
          </p:cNvPr>
          <p:cNvGrpSpPr/>
          <p:nvPr/>
        </p:nvGrpSpPr>
        <p:grpSpPr>
          <a:xfrm>
            <a:off x="48129" y="1609120"/>
            <a:ext cx="12060452" cy="5202089"/>
            <a:chOff x="48129" y="1609120"/>
            <a:chExt cx="12060452" cy="5202089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670B60E-CD6E-33DA-F9AA-E36DFA209796}"/>
                </a:ext>
              </a:extLst>
            </p:cNvPr>
            <p:cNvSpPr/>
            <p:nvPr/>
          </p:nvSpPr>
          <p:spPr>
            <a:xfrm>
              <a:off x="48129" y="1609120"/>
              <a:ext cx="12060452" cy="520208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200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9BA4F298-79B8-3003-BBB0-EF0DB13248E2}"/>
                </a:ext>
              </a:extLst>
            </p:cNvPr>
            <p:cNvGrpSpPr/>
            <p:nvPr/>
          </p:nvGrpSpPr>
          <p:grpSpPr>
            <a:xfrm>
              <a:off x="92207" y="1648956"/>
              <a:ext cx="11940149" cy="5083620"/>
              <a:chOff x="506093" y="1340036"/>
              <a:chExt cx="11940149" cy="5083620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B04D8577-CF14-2E17-B46C-EC6C8B57E090}"/>
                  </a:ext>
                </a:extLst>
              </p:cNvPr>
              <p:cNvSpPr/>
              <p:nvPr/>
            </p:nvSpPr>
            <p:spPr>
              <a:xfrm>
                <a:off x="506093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769F1A7F-33ED-9BAC-01E8-FDF535BB9A17}"/>
                  </a:ext>
                </a:extLst>
              </p:cNvPr>
              <p:cNvSpPr/>
              <p:nvPr/>
            </p:nvSpPr>
            <p:spPr>
              <a:xfrm>
                <a:off x="449896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14154070-186E-0E7E-DFD2-31D4FCE38F0A}"/>
                  </a:ext>
                </a:extLst>
              </p:cNvPr>
              <p:cNvSpPr/>
              <p:nvPr/>
            </p:nvSpPr>
            <p:spPr>
              <a:xfrm>
                <a:off x="8493459" y="1340036"/>
                <a:ext cx="3952783" cy="5083620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D214CF7-B6E1-F1E5-DDBD-B87204AE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94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- 4 cards e 5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7F6CA82B-2023-4C58-AD7B-A419200216DB}"/>
              </a:ext>
            </a:extLst>
          </p:cNvPr>
          <p:cNvGrpSpPr/>
          <p:nvPr/>
        </p:nvGrpSpPr>
        <p:grpSpPr>
          <a:xfrm>
            <a:off x="-1" y="46790"/>
            <a:ext cx="12192001" cy="1496291"/>
            <a:chOff x="-1" y="46790"/>
            <a:chExt cx="12192001" cy="149629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A931A91-6A3B-0C6C-5800-E8D2755629D9}"/>
                </a:ext>
              </a:extLst>
            </p:cNvPr>
            <p:cNvGrpSpPr/>
            <p:nvPr/>
          </p:nvGrpSpPr>
          <p:grpSpPr>
            <a:xfrm>
              <a:off x="-1" y="46790"/>
              <a:ext cx="12192001" cy="1496291"/>
              <a:chOff x="-1" y="46790"/>
              <a:chExt cx="12192001" cy="1496291"/>
            </a:xfrm>
          </p:grpSpPr>
          <p:pic>
            <p:nvPicPr>
              <p:cNvPr id="11" name="Espaço Reservado para Conteúdo 6">
                <a:extLst>
                  <a:ext uri="{FF2B5EF4-FFF2-40B4-BE49-F238E27FC236}">
                    <a16:creationId xmlns:a16="http://schemas.microsoft.com/office/drawing/2014/main" id="{D36ABB3C-FAAF-8440-8771-3D8166A73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46790"/>
                <a:ext cx="12192001" cy="149629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F783F194-5C6D-8912-098C-AED60FA4EE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991908"/>
                <a:ext cx="12192000" cy="488950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15" name="Imagem 14">
                <a:extLst>
                  <a:ext uri="{FF2B5EF4-FFF2-40B4-BE49-F238E27FC236}">
                    <a16:creationId xmlns:a16="http://schemas.microsoft.com/office/drawing/2014/main" id="{AA66E987-2EF9-5FAE-63B7-6EF9BAC79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54039" y="194082"/>
                <a:ext cx="678317" cy="629728"/>
              </a:xfrm>
              <a:prstGeom prst="rect">
                <a:avLst/>
              </a:prstGeom>
              <a:effectLst>
                <a:outerShdw blurRad="50800" dist="50800" dir="9420000" algn="ctr" rotWithShape="0">
                  <a:srgbClr val="000000">
                    <a:alpha val="43137"/>
                  </a:srgbClr>
                </a:outerShdw>
              </a:effectLst>
            </p:spPr>
          </p:pic>
        </p:grp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A6F4E947-5E95-C6F3-C923-288B3A16F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747"/>
            <a:stretch/>
          </p:blipFill>
          <p:spPr>
            <a:xfrm>
              <a:off x="48129" y="55550"/>
              <a:ext cx="2801603" cy="922205"/>
            </a:xfrm>
            <a:prstGeom prst="rect">
              <a:avLst/>
            </a:prstGeom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39E5698-DFBF-3A65-7886-6D2703C5FBED}"/>
              </a:ext>
            </a:extLst>
          </p:cNvPr>
          <p:cNvGrpSpPr/>
          <p:nvPr/>
        </p:nvGrpSpPr>
        <p:grpSpPr>
          <a:xfrm>
            <a:off x="89835" y="1598161"/>
            <a:ext cx="12012328" cy="5221339"/>
            <a:chOff x="89835" y="1598161"/>
            <a:chExt cx="12012328" cy="5221339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4D51437B-74E7-88D3-5983-2A6FDBC693D4}"/>
                </a:ext>
              </a:extLst>
            </p:cNvPr>
            <p:cNvSpPr/>
            <p:nvPr/>
          </p:nvSpPr>
          <p:spPr>
            <a:xfrm>
              <a:off x="89835" y="1598161"/>
              <a:ext cx="12012328" cy="5221339"/>
            </a:xfrm>
            <a:prstGeom prst="rect">
              <a:avLst/>
            </a:prstGeom>
            <a:solidFill>
              <a:srgbClr val="9FC8F6">
                <a:alpha val="25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0" endPos="35000" dir="5400000" sy="-100000" algn="bl" rotWithShape="0"/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DB8CFA8C-53CE-2D2E-E613-5779F3CBDB6A}"/>
                </a:ext>
              </a:extLst>
            </p:cNvPr>
            <p:cNvGrpSpPr/>
            <p:nvPr/>
          </p:nvGrpSpPr>
          <p:grpSpPr>
            <a:xfrm>
              <a:off x="173255" y="1609121"/>
              <a:ext cx="11845490" cy="5118134"/>
              <a:chOff x="173255" y="1609121"/>
              <a:chExt cx="11845490" cy="511813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F1668CDD-2D46-6CE0-03E8-0550ECA86B78}"/>
                  </a:ext>
                </a:extLst>
              </p:cNvPr>
              <p:cNvSpPr/>
              <p:nvPr/>
            </p:nvSpPr>
            <p:spPr>
              <a:xfrm>
                <a:off x="2675824" y="1609121"/>
                <a:ext cx="6189043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8C888A95-7C3E-0D49-E208-2D1CB793EE76}"/>
                  </a:ext>
                </a:extLst>
              </p:cNvPr>
              <p:cNvSpPr/>
              <p:nvPr/>
            </p:nvSpPr>
            <p:spPr>
              <a:xfrm>
                <a:off x="8941869" y="1609121"/>
                <a:ext cx="3076876" cy="2530192"/>
              </a:xfrm>
              <a:prstGeom prst="rect">
                <a:avLst/>
              </a:prstGeom>
              <a:solidFill>
                <a:srgbClr val="9FC8F6">
                  <a:alpha val="25000"/>
                </a:srgb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  <a:reflection blurRad="6350" stA="2000" endPos="35000" dir="5400000" sy="-100000" algn="bl" rotWithShape="0"/>
                <a:softEdge rad="3175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21660559-CAE1-A45F-DB75-6281E2A97DFC}"/>
                  </a:ext>
                </a:extLst>
              </p:cNvPr>
              <p:cNvGrpSpPr/>
              <p:nvPr/>
            </p:nvGrpSpPr>
            <p:grpSpPr>
              <a:xfrm>
                <a:off x="173255" y="1609121"/>
                <a:ext cx="11845489" cy="5118134"/>
                <a:chOff x="173255" y="1609121"/>
                <a:chExt cx="11845489" cy="5118134"/>
              </a:xfrm>
            </p:grpSpPr>
            <p:sp>
              <p:nvSpPr>
                <p:cNvPr id="3" name="Retângulo 2">
                  <a:extLst>
                    <a:ext uri="{FF2B5EF4-FFF2-40B4-BE49-F238E27FC236}">
                      <a16:creationId xmlns:a16="http://schemas.microsoft.com/office/drawing/2014/main" id="{BC081EEC-7B45-B690-68A0-015A4D19FB7E}"/>
                    </a:ext>
                  </a:extLst>
                </p:cNvPr>
                <p:cNvSpPr/>
                <p:nvPr/>
              </p:nvSpPr>
              <p:spPr>
                <a:xfrm>
                  <a:off x="173255" y="160912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070F0766-8F55-0100-AED3-0CD254A1156C}"/>
                    </a:ext>
                  </a:extLst>
                </p:cNvPr>
                <p:cNvSpPr/>
                <p:nvPr/>
              </p:nvSpPr>
              <p:spPr>
                <a:xfrm>
                  <a:off x="173255" y="2899356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38FB4AC0-064B-7C8B-1B16-B6AAEB0E1147}"/>
                    </a:ext>
                  </a:extLst>
                </p:cNvPr>
                <p:cNvSpPr/>
                <p:nvPr/>
              </p:nvSpPr>
              <p:spPr>
                <a:xfrm>
                  <a:off x="173255" y="4189591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95A20390-43C2-A45C-AFAE-BCC42B6E5744}"/>
                    </a:ext>
                  </a:extLst>
                </p:cNvPr>
                <p:cNvSpPr/>
                <p:nvPr/>
              </p:nvSpPr>
              <p:spPr>
                <a:xfrm>
                  <a:off x="173255" y="5487298"/>
                  <a:ext cx="2415942" cy="1239957"/>
                </a:xfrm>
                <a:prstGeom prst="rect">
                  <a:avLst/>
                </a:prstGeom>
                <a:solidFill>
                  <a:srgbClr val="9FC8F6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5E8F3CAF-ACFA-D931-E753-6E12ADBA12F3}"/>
                    </a:ext>
                  </a:extLst>
                </p:cNvPr>
                <p:cNvSpPr/>
                <p:nvPr/>
              </p:nvSpPr>
              <p:spPr>
                <a:xfrm>
                  <a:off x="7796463" y="4197063"/>
                  <a:ext cx="4222281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4" name="Retângulo 13">
                  <a:extLst>
                    <a:ext uri="{FF2B5EF4-FFF2-40B4-BE49-F238E27FC236}">
                      <a16:creationId xmlns:a16="http://schemas.microsoft.com/office/drawing/2014/main" id="{4CA262BC-0460-F0BA-B162-0BF6B13540EA}"/>
                    </a:ext>
                  </a:extLst>
                </p:cNvPr>
                <p:cNvSpPr/>
                <p:nvPr/>
              </p:nvSpPr>
              <p:spPr>
                <a:xfrm>
                  <a:off x="4928137" y="4197063"/>
                  <a:ext cx="279132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7D491899-150C-BC7D-EF8C-624EE6FA90BB}"/>
                    </a:ext>
                  </a:extLst>
                </p:cNvPr>
                <p:cNvSpPr/>
                <p:nvPr/>
              </p:nvSpPr>
              <p:spPr>
                <a:xfrm>
                  <a:off x="2666200" y="4197063"/>
                  <a:ext cx="2184934" cy="2530192"/>
                </a:xfrm>
                <a:prstGeom prst="rect">
                  <a:avLst/>
                </a:prstGeom>
                <a:solidFill>
                  <a:srgbClr val="9FC8F6">
                    <a:alpha val="25000"/>
                  </a:srgbClr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2000" endPos="35000" dir="5400000" sy="-100000" algn="bl" rotWithShape="0"/>
                  <a:softEdge rad="3175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C7EA7765-3234-AE71-8A3B-713E1E28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731" y="60943"/>
            <a:ext cx="5861869" cy="916812"/>
          </a:xfrm>
        </p:spPr>
        <p:txBody>
          <a:bodyPr anchor="ctr"/>
          <a:lstStyle>
            <a:lvl1pPr algn="r">
              <a:defRPr sz="3200">
                <a:solidFill>
                  <a:schemeClr val="bg2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664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Relationship Id="rId27" Type="http://schemas.openxmlformats.org/officeDocument/2006/relationships/slideLayout" Target="../slideLayouts/slideLayout54.xml"/><Relationship Id="rId30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481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2556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75000"/>
                <a:lumOff val="25000"/>
              </a:schemeClr>
            </a:gs>
            <a:gs pos="46000">
              <a:schemeClr val="tx2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8BAF8D4-C975-49C4-BA31-638212D6F57E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48FD32D-0887-4E4B-8E11-14CF4BC7F6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168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79C82-5AFA-E233-87E0-CF1F4B52A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896669"/>
            <a:ext cx="10572000" cy="2971051"/>
          </a:xfrm>
        </p:spPr>
        <p:txBody>
          <a:bodyPr/>
          <a:lstStyle/>
          <a:p>
            <a:r>
              <a:rPr lang="pt-BR" cap="none" dirty="0"/>
              <a:t>Relatório de RH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ECCA554-10EE-85FA-D02C-8CF2D2F1C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675" y="6017265"/>
            <a:ext cx="1978325" cy="80397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42F76B54-354C-83C7-B1A0-6029B40AA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304" y="5600700"/>
            <a:ext cx="1013392" cy="10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1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867ADCC-F966-43CC-356C-1E4993EBA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8" y="51756"/>
            <a:ext cx="1978325" cy="803977"/>
          </a:xfrm>
          <a:prstGeom prst="rect">
            <a:avLst/>
          </a:prstGeom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F0EB950-02C0-1337-5050-BC1E2957B0DE}"/>
              </a:ext>
            </a:extLst>
          </p:cNvPr>
          <p:cNvGrpSpPr/>
          <p:nvPr/>
        </p:nvGrpSpPr>
        <p:grpSpPr>
          <a:xfrm>
            <a:off x="11334749" y="61281"/>
            <a:ext cx="790575" cy="828675"/>
            <a:chOff x="11334749" y="61281"/>
            <a:chExt cx="790575" cy="828675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06CCA71-B8A2-63D6-144F-61C579A67082}"/>
                </a:ext>
              </a:extLst>
            </p:cNvPr>
            <p:cNvSpPr/>
            <p:nvPr/>
          </p:nvSpPr>
          <p:spPr>
            <a:xfrm>
              <a:off x="11334749" y="61281"/>
              <a:ext cx="790575" cy="828675"/>
            </a:xfrm>
            <a:prstGeom prst="ellips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B270EFF1-A8BD-B686-AA88-9F4A96914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5071" y="61281"/>
              <a:ext cx="723899" cy="723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3270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0BABEB9-5E5A-80B1-41CB-03012972EB4B}"/>
              </a:ext>
            </a:extLst>
          </p:cNvPr>
          <p:cNvGrpSpPr/>
          <p:nvPr/>
        </p:nvGrpSpPr>
        <p:grpSpPr>
          <a:xfrm>
            <a:off x="5400675" y="6105525"/>
            <a:ext cx="1400175" cy="663294"/>
            <a:chOff x="5353050" y="6115050"/>
            <a:chExt cx="1400175" cy="663294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EE486E57-90E6-547A-3127-C5E9B7F3D043}"/>
                </a:ext>
              </a:extLst>
            </p:cNvPr>
            <p:cNvGrpSpPr/>
            <p:nvPr/>
          </p:nvGrpSpPr>
          <p:grpSpPr>
            <a:xfrm>
              <a:off x="5353050" y="6115050"/>
              <a:ext cx="581025" cy="651831"/>
              <a:chOff x="11144249" y="51756"/>
              <a:chExt cx="790575" cy="828675"/>
            </a:xfrm>
          </p:grpSpPr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5934DB4C-2482-9265-8B08-112B3BDBBC86}"/>
                  </a:ext>
                </a:extLst>
              </p:cNvPr>
              <p:cNvSpPr/>
              <p:nvPr/>
            </p:nvSpPr>
            <p:spPr>
              <a:xfrm>
                <a:off x="11144249" y="51756"/>
                <a:ext cx="790575" cy="828675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A4FDB46A-83C3-8C3E-8431-8033F0BA5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72824" y="99547"/>
                <a:ext cx="723899" cy="723899"/>
              </a:xfrm>
              <a:prstGeom prst="rect">
                <a:avLst/>
              </a:prstGeom>
            </p:spPr>
          </p:pic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8A6773F0-5F00-804C-E06F-17A8D0D483B9}"/>
                </a:ext>
              </a:extLst>
            </p:cNvPr>
            <p:cNvGrpSpPr/>
            <p:nvPr/>
          </p:nvGrpSpPr>
          <p:grpSpPr>
            <a:xfrm>
              <a:off x="6172200" y="6126513"/>
              <a:ext cx="581025" cy="651831"/>
              <a:chOff x="7715249" y="63219"/>
              <a:chExt cx="790575" cy="828675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6676C0DA-2E01-55E1-F443-5F11C174D439}"/>
                  </a:ext>
                </a:extLst>
              </p:cNvPr>
              <p:cNvSpPr/>
              <p:nvPr/>
            </p:nvSpPr>
            <p:spPr>
              <a:xfrm>
                <a:off x="7715249" y="63219"/>
                <a:ext cx="790575" cy="828675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95AA3C50-1376-48DC-44D3-8BF98D1439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0500" y="153708"/>
                <a:ext cx="633410" cy="63341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003219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theme/theme1.xml><?xml version="1.0" encoding="utf-8"?>
<a:theme xmlns:a="http://schemas.openxmlformats.org/drawingml/2006/main" name="Bejja padrão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jja padrão" id="{79D7BB9F-FCAC-4B0F-BE35-9A62B4F88117}" vid="{6945E885-1D20-4F7E-BAF3-BA31DE161F3B}"/>
    </a:ext>
  </a:extLst>
</a:theme>
</file>

<file path=ppt/theme/theme2.xml><?xml version="1.0" encoding="utf-8"?>
<a:theme xmlns:a="http://schemas.openxmlformats.org/drawingml/2006/main" name="1_Bejja padrão">
  <a:themeElements>
    <a:clrScheme name="Í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jja padrão" id="{D7E655E6-82B6-4137-ABF1-429BAA532E2E}" vid="{19209909-B827-4ADB-9ADF-24787929FA54}"/>
    </a:ext>
  </a:extLst>
</a:theme>
</file>

<file path=ppt/theme/theme3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Bejja padrão</Template>
  <TotalTime>2851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3</vt:i4>
      </vt:variant>
    </vt:vector>
  </HeadingPairs>
  <TitlesOfParts>
    <vt:vector size="13" baseType="lpstr">
      <vt:lpstr>Arial</vt:lpstr>
      <vt:lpstr>Arial Black</vt:lpstr>
      <vt:lpstr>Arial Narrow</vt:lpstr>
      <vt:lpstr>Century Gothic</vt:lpstr>
      <vt:lpstr>Segoe UI</vt:lpstr>
      <vt:lpstr>Wingdings 2</vt:lpstr>
      <vt:lpstr>Wingdings 3</vt:lpstr>
      <vt:lpstr>Bejja padrão</vt:lpstr>
      <vt:lpstr>1_Bejja padrão</vt:lpstr>
      <vt:lpstr>Citável</vt:lpstr>
      <vt:lpstr>Relatório de RH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de Estoque</dc:title>
  <dc:creator>Kiki Dimbu</dc:creator>
  <cp:lastModifiedBy>Kiki Dimbu</cp:lastModifiedBy>
  <cp:revision>4</cp:revision>
  <dcterms:created xsi:type="dcterms:W3CDTF">2023-04-09T13:44:43Z</dcterms:created>
  <dcterms:modified xsi:type="dcterms:W3CDTF">2023-04-11T13:16:28Z</dcterms:modified>
</cp:coreProperties>
</file>