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88" r:id="rId2"/>
    <p:sldMasterId id="2147483716" r:id="rId3"/>
  </p:sldMasterIdLst>
  <p:sldIdLst>
    <p:sldId id="256" r:id="rId4"/>
    <p:sldId id="257" r:id="rId5"/>
    <p:sldId id="258" r:id="rId6"/>
    <p:sldId id="261" r:id="rId7"/>
    <p:sldId id="262" r:id="rId8"/>
    <p:sldId id="259" r:id="rId9"/>
    <p:sldId id="260" r:id="rId10"/>
    <p:sldId id="263" r:id="rId11"/>
    <p:sldId id="264" r:id="rId12"/>
  </p:sldIdLst>
  <p:sldSz cx="12192000" cy="6858000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ormorant Infant" panose="020B0604020202020204" charset="0"/>
      <p:regular r:id="rId30"/>
      <p:bold r:id="rId31"/>
      <p:italic r:id="rId32"/>
      <p:boldItalic r:id="rId33"/>
    </p:embeddedFont>
    <p:embeddedFont>
      <p:font typeface="Dancing Script" panose="020B0604020202020204" charset="0"/>
      <p:regular r:id="rId34"/>
      <p:bold r:id="rId35"/>
    </p:embeddedFont>
    <p:embeddedFont>
      <p:font typeface="Homemade Apple" panose="020B0604020202020204" charset="0"/>
      <p:regular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  <p:embeddedFont>
      <p:font typeface="Wingdings 3" panose="05040102010807070707" pitchFamily="18" charset="2"/>
      <p:regular r:id="rId45"/>
    </p:embeddedFont>
  </p:embeddedFontLst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15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font" Target="fonts/font33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font" Target="fonts/font3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presProps" Target="presProp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hyperlink" Target="https://1001bestwp.blogspot.com/2012/12/wallpapers-hq-beautiful-nature-part-3.html" TargetMode="External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22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0307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C6E01DC-1849-4E10-D286-8F657157E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15" y="5903649"/>
            <a:ext cx="593678" cy="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792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87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8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5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13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51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42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18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55550"/>
            <a:ext cx="12192001" cy="1496291"/>
            <a:chOff x="-1" y="55550"/>
            <a:chExt cx="12192001" cy="149629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555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53903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701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73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3155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4791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489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888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32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07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67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087522-4CB1-8F0F-7A66-D65A5D034491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E960E6-598C-A1BD-4432-8E7D61C2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889945-E59D-844A-9310-40F0949C5685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4556E13-8887-0B4B-ECC6-5B571E4B4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712709-5FE5-D612-10D5-50F29CFBF3BF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00EB25-7C08-40FC-1468-F20A63674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6F65DE8-5A8D-DC24-64EF-9172039B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E33D006-B89C-388A-F5AC-C219AC9EFA25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9DF8C8F-4397-943D-2A0C-8BF1D703C3CB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61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4CC139-2172-D0B8-AC8B-C32E082EE687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C992244-0494-2EF8-31D4-CEE9E4A162C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5" name="Espaço Reservado para Conteúdo 6">
                <a:extLst>
                  <a:ext uri="{FF2B5EF4-FFF2-40B4-BE49-F238E27FC236}">
                    <a16:creationId xmlns:a16="http://schemas.microsoft.com/office/drawing/2014/main" id="{FA02196B-5023-C430-C48A-709A8B6A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76244457-C3A6-6DFB-1D29-8331B104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7D38583-73D0-DB5C-788D-D5604A5F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5E75273-139F-2C2F-7C7A-0744C8A8F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5743263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D61A30E-2A6B-6916-754D-D7BD3618A5F6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86E202E-B693-C091-AA8E-52CB28B64A96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D1FAC7-D1C1-C91D-37A6-940CEC7C2BBE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B5C16D-F40D-E13D-890E-28DB884C78E0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A88AD1-84CC-961D-FDD3-E502DF748A27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904DF7D-171A-9926-EF0F-67A5A7134881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359D14-5E4A-61EE-1E11-4588AC73CEAC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E06170-A961-240B-86C0-717FD5A25DD7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74F89AE-B443-6083-3D52-9EB307E129CF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CCD608F-B003-825F-FA5D-FCBCE3173D0E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096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E81979E-007D-1FC6-335A-B8143E8454A7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FC75EC8-82B4-5CCD-1CC8-D1892A8729CB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402E9F1-C47B-15AC-A81D-82099865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EDACF856-29B2-2B87-9DFA-D9155DCDC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DD85016B-6063-D866-5825-D26CF84BB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E056EDD-9273-A7F7-954D-931681C0A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F94DD-D4BD-6D3E-C07D-CEABB3A557BC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DE6D2C2-87B8-7BBA-A81B-22DC84E19EAE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0ED25-85C1-15DF-F1A0-1DA98B0D297A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0EF0E1-0923-1609-7E79-980AAD27E387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1837A0D-83E1-8864-198F-6370A1071F16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9F77510-FCF2-B9E5-CBDE-5DD487FF2BF9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FFB9680-2603-166C-6E1E-0A21034EB692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D6473F-CAAB-82D0-5A9A-696EAE9281F0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0D4E96-1B24-FE2C-E62A-90A7EEB474EB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D44D8395-AF5A-5DA8-74D4-3E6B0524E296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47190CC4-F93E-D787-6A6C-AD3FADD5FCB2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6DC387A-A098-AB71-D161-4D727DE6A7B4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3522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58B95A9-5B7C-C703-4D64-1FDD579D94E1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pic>
          <p:nvPicPr>
            <p:cNvPr id="6" name="Espaço Reservado para Conteúdo 6">
              <a:extLst>
                <a:ext uri="{FF2B5EF4-FFF2-40B4-BE49-F238E27FC236}">
                  <a16:creationId xmlns:a16="http://schemas.microsoft.com/office/drawing/2014/main" id="{1FA7C294-74BC-8D0A-39F4-51E0D38BE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A3451B3-6366-6F1F-9EA2-36E85942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B425963-0780-C17A-B2B6-7A97BDFC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1FC7301-B500-2CDE-CB2D-B0F3E8A59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7"/>
          <a:stretch/>
        </p:blipFill>
        <p:spPr>
          <a:xfrm>
            <a:off x="48129" y="55550"/>
            <a:ext cx="2801603" cy="9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44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339F75-8D8A-27D8-A105-1827782E8E8C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1F04C84-B746-FB9C-FBAC-649FA1E905F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496FE97B-66CA-9482-F6BD-EA601F89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F0DE7EA-6E33-AFAC-1FB9-A47C51FD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C1BB42DF-2C96-29E9-B03D-A64553B5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2A329E3-86CE-99AA-F5EF-BAA7FBCD7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240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F4802E3-0813-E9B8-5F8E-46A11A0FD512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2CD47-4A3E-08A0-5A61-E05CE616514D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CA9D4D89-582F-0A18-5179-2B767B3F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B963A65-A778-2536-71F8-E39D6891B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4AEDF4F1-2D1C-E7FD-A3F2-3654355D0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8CD3959-BD47-EE80-C56C-6E21DE564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E31078-4CD0-E8DF-ED18-07A217553F0C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042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3CD8912-D2FA-17A2-32D7-9AE7F92835CF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3CB12B8-41DF-7F2C-5562-AC5CD509CCEC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99C0646-D063-120B-62EE-9C77E0E9A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299E977-2BE0-A16A-084B-4349025DF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73B6112-5C56-E3D5-88EC-20AC96CC9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0876C07-8A12-E136-80E4-78582136F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33381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40FA6E0-B361-BF3D-46E6-72E5A866B7FD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62B5A2C1-6AEE-1FBA-933E-9EC80C25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D660B01-D21B-C22F-AA4D-7D054DA9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E34BF2A-A538-DFD1-01E0-2510FC0D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846065-9900-4EFB-4980-437094087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98AE37-282B-DEE9-95D0-4C5499F27F34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FEEDCE2-AA9A-39F5-F142-4688CC517417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8E93E82C-7778-9AA4-33A3-444140F76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82E2B301-37E2-37BF-08F7-1474B8DC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2E654D8A-3108-C49D-1915-EF1364A33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BBCC721-1081-F653-E692-6996FD303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349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CE61B8-D7D3-FE73-2345-40FA2B40A585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F8474A2-B92B-186F-A1FC-0CAC4AE59D9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C1DBA635-DFDF-76E7-F94B-71D905D66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71B3BA7B-7E3B-6F20-2A9E-27D1BFA2E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0486831-6063-30A9-29BE-D29CE859D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59AE1B0-715C-7A17-6BC8-8B15647D2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704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04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63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8584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90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30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32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9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09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098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8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531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654129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405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87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649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797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517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1279-1330-B99E-43A8-0A96262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472634-E7F4-83E6-2E22-E5D0A4BD37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1475668" cy="5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76821-A86F-6C25-669F-8CE36202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B4021A-1EC6-447F-01DD-F08658095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0366" y="5955144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102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1" type="title">
  <p:cSld name="0098_Bohan_Template_SlidesMania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94885" y="953595"/>
            <a:ext cx="10707329" cy="5545393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621525" y="250216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6000"/>
              <a:buFont typeface="Cormorant Infan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621525" y="498183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  <a:defRPr sz="5400"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0EB3E3-B7BB-02EC-D411-0E72CF8EC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68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2">
  <p:cSld name="0098_Bohan_Template_SlidesMania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794875" y="390800"/>
            <a:ext cx="10707300" cy="610830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42E80B-2FE4-E5D7-F41F-E52EA2EF56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970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98294-DE70-4080-4BF7-AE531FDF3E59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6F2D21-E5D2-DCAE-34C0-EA71BF0222CE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1596FE03-AC04-A675-1866-D0A4CD57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A4E6CDA-CAD3-AECA-8540-778F03AD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D947379-C633-39EB-313D-F99F110E3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C8B193-CEE8-87B6-18E3-85030BD39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411237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2" preserve="1">
  <p:cSld name="99_Bohan_Template_SlidesMania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720436" y="785090"/>
            <a:ext cx="11471564" cy="5991099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42E80B-2FE4-E5D7-F41F-E52EA2EF56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50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3" type="obj">
  <p:cSld name="0098_Bohan_Template_SlidesMania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2626221" y="412110"/>
            <a:ext cx="9023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2639389" y="1872610"/>
            <a:ext cx="90103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95A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3" name="Google Shape;73;p5"/>
          <p:cNvSpPr/>
          <p:nvPr/>
        </p:nvSpPr>
        <p:spPr>
          <a:xfrm>
            <a:off x="-35255" y="-27599"/>
            <a:ext cx="2188520" cy="6885599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845E30-66F4-8635-63D9-F7117CC326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181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4">
  <p:cSld name="0098_Bohan_Template_SlidesMania_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>
            <a:off x="-35256" y="-27599"/>
            <a:ext cx="9848475" cy="6885599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313618" y="427457"/>
            <a:ext cx="9023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326786" y="1887957"/>
            <a:ext cx="90103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95A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3" name="Google Shape;123;p6"/>
          <p:cNvSpPr txBox="1"/>
          <p:nvPr/>
        </p:nvSpPr>
        <p:spPr>
          <a:xfrm rot="5400000">
            <a:off x="-588750" y="60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5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D157B6-C071-AAAA-6AAC-AB57947330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107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5">
  <p:cSld name="0098_Bohan_Template_SlidesMania_5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313618" y="427457"/>
            <a:ext cx="9023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326786" y="1887957"/>
            <a:ext cx="9010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95A3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A47690-395A-CACD-252D-450E1BC2D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33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6">
  <p:cSld name="0098_Bohan_Template_SlidesMania_6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-35253" y="-27600"/>
            <a:ext cx="5318400" cy="688560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5527175" y="443450"/>
            <a:ext cx="4232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5533351" y="1903950"/>
            <a:ext cx="4226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95A3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75" name="Google Shape;175;p8"/>
          <p:cNvSpPr txBox="1"/>
          <p:nvPr/>
        </p:nvSpPr>
        <p:spPr>
          <a:xfrm rot="5400000">
            <a:off x="-588750" y="60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5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3B23C81-EFE1-6B38-E46B-DCFA8B28E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01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7">
  <p:cSld name="0098_Bohan_Template_SlidesMania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35250" y="-27600"/>
            <a:ext cx="6086400" cy="688560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6402237" y="443450"/>
            <a:ext cx="3357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6407137" y="1903950"/>
            <a:ext cx="3352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95A3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2" name="Google Shape;202;p9"/>
          <p:cNvSpPr txBox="1"/>
          <p:nvPr/>
        </p:nvSpPr>
        <p:spPr>
          <a:xfrm rot="5400000">
            <a:off x="-588750" y="60694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5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6359FA-5AC1-7B79-6B82-B46F89EFF8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21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8">
  <p:cSld name="0098_Bohan_Template_SlidesMania_8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/>
          <p:nvPr/>
        </p:nvSpPr>
        <p:spPr>
          <a:xfrm>
            <a:off x="-35256" y="-27598"/>
            <a:ext cx="12227255" cy="111898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326786" y="1151271"/>
            <a:ext cx="9023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326786" y="2536723"/>
            <a:ext cx="11314608" cy="370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95A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097810-BF34-8298-5292-752251828A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45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8" preserve="1">
  <p:cSld name="99_Bohan_Template_SlidesMania_8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/>
          <p:nvPr/>
        </p:nvSpPr>
        <p:spPr>
          <a:xfrm>
            <a:off x="-35256" y="-27598"/>
            <a:ext cx="12227255" cy="111898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AF9E63E1-413F-3D37-FCF3-1DB4F00E9733}"/>
              </a:ext>
            </a:extLst>
          </p:cNvPr>
          <p:cNvSpPr/>
          <p:nvPr userDrawn="1"/>
        </p:nvSpPr>
        <p:spPr>
          <a:xfrm>
            <a:off x="-35255" y="1091382"/>
            <a:ext cx="1494599" cy="5766618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326786" y="1151271"/>
            <a:ext cx="9023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326786" y="2536723"/>
            <a:ext cx="11314608" cy="370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95A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425A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097810-BF34-8298-5292-752251828A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562" y="0"/>
            <a:ext cx="2221634" cy="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227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9" type="blank">
  <p:cSld name="0098_Bohan_Template_SlidesMania_9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06BD60-1582-F657-BEF9-859D254B83B5}"/>
              </a:ext>
            </a:extLst>
          </p:cNvPr>
          <p:cNvSpPr/>
          <p:nvPr/>
        </p:nvSpPr>
        <p:spPr>
          <a:xfrm>
            <a:off x="128336" y="122722"/>
            <a:ext cx="11954577" cy="661255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94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71ACAE-3CA9-F14B-53F6-18A73261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009" y="316283"/>
            <a:ext cx="11582400" cy="62463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6ABA0F-E861-016F-496D-A9762B3E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57" y="4253472"/>
            <a:ext cx="4474293" cy="6324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20C853E-6722-A299-73B6-306B9AB6F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568" y="354901"/>
            <a:ext cx="5122863" cy="15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751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Google Shape;37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s-ES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0" name="Google Shape;40;p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1" name="Google Shape;41;p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5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4962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3701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9157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02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144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ormorant Infant"/>
              <a:buNone/>
              <a:defRPr sz="4400" b="1" i="0" u="none" strike="noStrike" cap="none">
                <a:solidFill>
                  <a:schemeClr val="accent3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767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7" r:id="rId3"/>
    <p:sldLayoutId id="2147483719" r:id="rId4"/>
    <p:sldLayoutId id="214748372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0" r:id="rId12"/>
    <p:sldLayoutId id="2147483726" r:id="rId13"/>
    <p:sldLayoutId id="214748371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B97CE-FEB9-383A-0F39-C5D2FD7B8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644" y="4359564"/>
            <a:ext cx="9144000" cy="1457036"/>
          </a:xfrm>
        </p:spPr>
        <p:txBody>
          <a:bodyPr/>
          <a:lstStyle/>
          <a:p>
            <a:r>
              <a:rPr lang="pt-BR" dirty="0">
                <a:latin typeface="Dancing Script" panose="020B0604020202020204" charset="0"/>
              </a:rPr>
              <a:t>Relatório de Compras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A9139-5022-B9CB-85C9-F8681C1E2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44" y="2582647"/>
            <a:ext cx="9144000" cy="1655762"/>
          </a:xfrm>
        </p:spPr>
        <p:txBody>
          <a:bodyPr/>
          <a:lstStyle/>
          <a:p>
            <a:r>
              <a:rPr lang="pt-BR" dirty="0"/>
              <a:t>Relatório de Compras</a:t>
            </a:r>
          </a:p>
        </p:txBody>
      </p:sp>
    </p:spTree>
    <p:extLst>
      <p:ext uri="{BB962C8B-B14F-4D97-AF65-F5344CB8AC3E}">
        <p14:creationId xmlns:p14="http://schemas.microsoft.com/office/powerpoint/2010/main" val="37197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10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50BA-BD36-D5E8-51D6-4015E6E6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F7200-75EB-2C3B-051E-061FC36A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5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5A8CD3-75B4-00CE-A9B5-C90C395E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A80B74-BE9F-8533-F87D-3414B0F11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9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37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8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AE3E8B3-9639-113F-4006-B4976773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C8C5D9-F92E-35FF-3429-F79B117F9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79A6A-8F9B-BC9C-0543-79277CCEC70D}"/>
              </a:ext>
            </a:extLst>
          </p:cNvPr>
          <p:cNvSpPr txBox="1">
            <a:spLocks/>
          </p:cNvSpPr>
          <p:nvPr/>
        </p:nvSpPr>
        <p:spPr>
          <a:xfrm>
            <a:off x="4084608" y="0"/>
            <a:ext cx="4022784" cy="62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ormorant Infant"/>
              <a:buNone/>
              <a:defRPr sz="4400" b="1" i="0" u="none" strike="noStrike" cap="none">
                <a:solidFill>
                  <a:schemeClr val="accent3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pt-BR" sz="3600" kern="0" dirty="0">
                <a:latin typeface="Dancing Script" panose="020B0604020202020204" charset="0"/>
              </a:rPr>
              <a:t>Relatório de Compras</a:t>
            </a:r>
          </a:p>
        </p:txBody>
      </p:sp>
    </p:spTree>
    <p:extLst>
      <p:ext uri="{BB962C8B-B14F-4D97-AF65-F5344CB8AC3E}">
        <p14:creationId xmlns:p14="http://schemas.microsoft.com/office/powerpoint/2010/main" val="246452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DA4625-A0AA-8326-2FFB-6D4E0793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263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79D7BB9F-FCAC-4B0F-BE35-9A62B4F88117}" vid="{6945E885-1D20-4F7E-BAF3-BA31DE161F3B}"/>
    </a:ext>
  </a:extLst>
</a:theme>
</file>

<file path=ppt/theme/theme2.xml><?xml version="1.0" encoding="utf-8"?>
<a:theme xmlns:a="http://schemas.openxmlformats.org/drawingml/2006/main" name="1_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D7E655E6-82B6-4137-ABF1-429BAA532E2E}" vid="{19209909-B827-4ADB-9ADF-24787929FA54}"/>
    </a:ext>
  </a:extLst>
</a:theme>
</file>

<file path=ppt/theme/theme3.xml><?xml version="1.0" encoding="utf-8"?>
<a:theme xmlns:a="http://schemas.openxmlformats.org/drawingml/2006/main" name="Bohan">
  <a:themeElements>
    <a:clrScheme name="Office">
      <a:dk1>
        <a:srgbClr val="000000"/>
      </a:dk1>
      <a:lt1>
        <a:srgbClr val="FFFFFF"/>
      </a:lt1>
      <a:dk2>
        <a:srgbClr val="F2E29F"/>
      </a:dk2>
      <a:lt2>
        <a:srgbClr val="E7E6E6"/>
      </a:lt2>
      <a:accent1>
        <a:srgbClr val="D9B26F"/>
      </a:accent1>
      <a:accent2>
        <a:srgbClr val="FADF7F"/>
      </a:accent2>
      <a:accent3>
        <a:srgbClr val="795C5F"/>
      </a:accent3>
      <a:accent4>
        <a:srgbClr val="394446"/>
      </a:accent4>
      <a:accent5>
        <a:srgbClr val="000000"/>
      </a:accent5>
      <a:accent6>
        <a:srgbClr val="000000"/>
      </a:accent6>
      <a:hlink>
        <a:srgbClr val="39444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an" id="{000B9204-3E20-46C4-B40F-EEEC284177D5}" vid="{8CED4120-DFA6-4E77-8405-9C7AB86E9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padrão</Template>
  <TotalTime>56</TotalTime>
  <Words>9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24" baseType="lpstr">
      <vt:lpstr>Arial</vt:lpstr>
      <vt:lpstr>Wingdings 3</vt:lpstr>
      <vt:lpstr>Century Gothic</vt:lpstr>
      <vt:lpstr>Dancing Script</vt:lpstr>
      <vt:lpstr>Barlow Condensed</vt:lpstr>
      <vt:lpstr>Arial Narrow</vt:lpstr>
      <vt:lpstr>Arial Black</vt:lpstr>
      <vt:lpstr>Calibri</vt:lpstr>
      <vt:lpstr>Homemade Apple</vt:lpstr>
      <vt:lpstr>Poppins</vt:lpstr>
      <vt:lpstr>Cormorant Infant</vt:lpstr>
      <vt:lpstr>Segoe UI</vt:lpstr>
      <vt:lpstr>Bejja padrão</vt:lpstr>
      <vt:lpstr>1_Bejja padrão</vt:lpstr>
      <vt:lpstr>Bohan</vt:lpstr>
      <vt:lpstr>Relatório de Compras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3</cp:revision>
  <dcterms:created xsi:type="dcterms:W3CDTF">2023-04-11T15:45:28Z</dcterms:created>
  <dcterms:modified xsi:type="dcterms:W3CDTF">2023-04-12T02:13:44Z</dcterms:modified>
</cp:coreProperties>
</file>