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1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48A1E20-A27C-2E14-8525-ECDD4264F536}"/>
              </a:ext>
            </a:extLst>
          </p:cNvPr>
          <p:cNvSpPr/>
          <p:nvPr/>
        </p:nvSpPr>
        <p:spPr>
          <a:xfrm>
            <a:off x="1211439" y="2926080"/>
            <a:ext cx="974978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Dashboard de Produção</a:t>
            </a:r>
          </a:p>
        </p:txBody>
      </p:sp>
    </p:spTree>
    <p:extLst>
      <p:ext uri="{BB962C8B-B14F-4D97-AF65-F5344CB8AC3E}">
        <p14:creationId xmlns:p14="http://schemas.microsoft.com/office/powerpoint/2010/main" val="21972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B61A00D-700B-272D-E0A3-BBE8566FCF2D}"/>
              </a:ext>
            </a:extLst>
          </p:cNvPr>
          <p:cNvSpPr/>
          <p:nvPr/>
        </p:nvSpPr>
        <p:spPr>
          <a:xfrm>
            <a:off x="80680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59F6882-9EDB-E129-A4C9-73E146352E28}"/>
              </a:ext>
            </a:extLst>
          </p:cNvPr>
          <p:cNvSpPr/>
          <p:nvPr/>
        </p:nvSpPr>
        <p:spPr>
          <a:xfrm>
            <a:off x="2212307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F64E83-4D1C-9DF4-8CAB-DA18A33D01E4}"/>
              </a:ext>
            </a:extLst>
          </p:cNvPr>
          <p:cNvSpPr/>
          <p:nvPr/>
        </p:nvSpPr>
        <p:spPr>
          <a:xfrm>
            <a:off x="4343934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8E3B24C-627E-34C2-5559-C637E8E01A12}"/>
              </a:ext>
            </a:extLst>
          </p:cNvPr>
          <p:cNvSpPr/>
          <p:nvPr/>
        </p:nvSpPr>
        <p:spPr>
          <a:xfrm>
            <a:off x="6475561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FF48CBF-6416-CEF7-3E71-BF04C2E579F9}"/>
              </a:ext>
            </a:extLst>
          </p:cNvPr>
          <p:cNvSpPr/>
          <p:nvPr/>
        </p:nvSpPr>
        <p:spPr>
          <a:xfrm>
            <a:off x="10394575" y="668856"/>
            <a:ext cx="1628147" cy="744071"/>
          </a:xfrm>
          <a:prstGeom prst="roundRect">
            <a:avLst/>
          </a:prstGeom>
          <a:solidFill>
            <a:schemeClr val="bg1"/>
          </a:soli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0D3AF9-9016-DEC6-767B-3E1F217945C3}"/>
              </a:ext>
            </a:extLst>
          </p:cNvPr>
          <p:cNvSpPr/>
          <p:nvPr/>
        </p:nvSpPr>
        <p:spPr>
          <a:xfrm>
            <a:off x="8607188" y="668856"/>
            <a:ext cx="1628147" cy="744071"/>
          </a:xfrm>
          <a:prstGeom prst="roundRect">
            <a:avLst/>
          </a:prstGeom>
          <a:solidFill>
            <a:schemeClr val="bg1"/>
          </a:soli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592A7E9-9D2D-EA4D-772E-CAC0034A875F}"/>
              </a:ext>
            </a:extLst>
          </p:cNvPr>
          <p:cNvSpPr/>
          <p:nvPr/>
        </p:nvSpPr>
        <p:spPr>
          <a:xfrm>
            <a:off x="80680" y="1512136"/>
            <a:ext cx="11942042" cy="3181784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F23F5B5-59D5-C99D-F4A5-7DC95B7C702A}"/>
              </a:ext>
            </a:extLst>
          </p:cNvPr>
          <p:cNvSpPr/>
          <p:nvPr/>
        </p:nvSpPr>
        <p:spPr>
          <a:xfrm>
            <a:off x="6096000" y="4793130"/>
            <a:ext cx="5926722" cy="1913158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040D27-D24C-ADE2-4156-F1C2420F2C8D}"/>
              </a:ext>
            </a:extLst>
          </p:cNvPr>
          <p:cNvSpPr/>
          <p:nvPr/>
        </p:nvSpPr>
        <p:spPr>
          <a:xfrm>
            <a:off x="124979" y="4793130"/>
            <a:ext cx="5926722" cy="1913158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757108E-2EC4-9ECC-6BC0-A43F46F5BDE9}"/>
              </a:ext>
            </a:extLst>
          </p:cNvPr>
          <p:cNvSpPr/>
          <p:nvPr/>
        </p:nvSpPr>
        <p:spPr>
          <a:xfrm>
            <a:off x="4884735" y="0"/>
            <a:ext cx="52886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Dashboard de Produção</a:t>
            </a:r>
          </a:p>
        </p:txBody>
      </p:sp>
    </p:spTree>
    <p:extLst>
      <p:ext uri="{BB962C8B-B14F-4D97-AF65-F5344CB8AC3E}">
        <p14:creationId xmlns:p14="http://schemas.microsoft.com/office/powerpoint/2010/main" val="331879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6E60AA76-8ABB-0E5B-256F-802E9D94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22" y="1145457"/>
            <a:ext cx="8117776" cy="4566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64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A68EE33-A90C-BEB0-259E-8E3903C8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872014"/>
            <a:ext cx="8392160" cy="51139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6062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74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Century Schoolbook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3</cp:revision>
  <dcterms:created xsi:type="dcterms:W3CDTF">2023-06-21T13:39:48Z</dcterms:created>
  <dcterms:modified xsi:type="dcterms:W3CDTF">2023-06-23T13:17:27Z</dcterms:modified>
</cp:coreProperties>
</file>