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66" r:id="rId2"/>
    <p:sldId id="256" r:id="rId3"/>
    <p:sldId id="257" r:id="rId4"/>
    <p:sldId id="25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 Black" panose="00000A00000000000000" pitchFamily="2" charset="0"/>
      <p:bold r:id="rId11"/>
      <p:boldItalic r:id="rId12"/>
    </p:embeddedFont>
    <p:embeddedFont>
      <p:font typeface="Montserrat Medium" panose="000006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053"/>
    <a:srgbClr val="2C4261"/>
    <a:srgbClr val="3668B2"/>
    <a:srgbClr val="DF9725"/>
    <a:srgbClr val="B19C7D"/>
    <a:srgbClr val="3F3D38"/>
    <a:srgbClr val="4A463F"/>
    <a:srgbClr val="A5300F"/>
    <a:srgbClr val="323232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1_Campbell_Template_SlidesMania_1">
  <p:cSld name="0061_Campbell_Template_SlidesMania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7970D3C6-19B8-3C76-B56A-22A674303B99}"/>
              </a:ext>
            </a:extLst>
          </p:cNvPr>
          <p:cNvSpPr/>
          <p:nvPr userDrawn="1"/>
        </p:nvSpPr>
        <p:spPr>
          <a:xfrm>
            <a:off x="0" y="-69688"/>
            <a:ext cx="12192000" cy="1341898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rgbClr val="B19C7D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-27709" y="-60007"/>
            <a:ext cx="11447770" cy="943987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27709" y="-55370"/>
            <a:ext cx="9964773" cy="556791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38100" dir="9600000" sx="104999" sy="104999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7710" y="-69689"/>
            <a:ext cx="5452665" cy="335542"/>
          </a:xfrm>
          <a:custGeom>
            <a:avLst/>
            <a:gdLst/>
            <a:ahLst/>
            <a:cxnLst/>
            <a:rect l="l" t="t" r="r" b="b"/>
            <a:pathLst>
              <a:path w="4778378" h="1757445" extrusionOk="0">
                <a:moveTo>
                  <a:pt x="0" y="1396153"/>
                </a:moveTo>
                <a:cubicBezTo>
                  <a:pt x="403321" y="1426941"/>
                  <a:pt x="935951" y="1873367"/>
                  <a:pt x="1450109" y="1728664"/>
                </a:cubicBezTo>
                <a:cubicBezTo>
                  <a:pt x="1878060" y="1627064"/>
                  <a:pt x="2333721" y="1451571"/>
                  <a:pt x="2364508" y="1072880"/>
                </a:cubicBezTo>
                <a:cubicBezTo>
                  <a:pt x="2430702" y="543330"/>
                  <a:pt x="2995660" y="498687"/>
                  <a:pt x="3380509" y="398626"/>
                </a:cubicBezTo>
                <a:cubicBezTo>
                  <a:pt x="3783830" y="307802"/>
                  <a:pt x="5041514" y="-24708"/>
                  <a:pt x="4729018" y="1462"/>
                </a:cubicBezTo>
                <a:lnTo>
                  <a:pt x="0" y="1462"/>
                </a:lnTo>
                <a:cubicBezTo>
                  <a:pt x="3079" y="472516"/>
                  <a:pt x="6158" y="934335"/>
                  <a:pt x="0" y="1396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" dist="38100" dir="9600000" sx="108000" sy="108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4AB0A6-7F2E-1F98-71C3-C51EC2041493}"/>
              </a:ext>
            </a:extLst>
          </p:cNvPr>
          <p:cNvSpPr/>
          <p:nvPr userDrawn="1"/>
        </p:nvSpPr>
        <p:spPr>
          <a:xfrm>
            <a:off x="6221896" y="903325"/>
            <a:ext cx="5883965" cy="5858596"/>
          </a:xfrm>
          <a:prstGeom prst="rect">
            <a:avLst/>
          </a:prstGeom>
          <a:solidFill>
            <a:srgbClr val="2C4261">
              <a:alpha val="7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59D890-9D8F-6D99-9753-D46E9198FC63}"/>
              </a:ext>
            </a:extLst>
          </p:cNvPr>
          <p:cNvSpPr/>
          <p:nvPr userDrawn="1"/>
        </p:nvSpPr>
        <p:spPr>
          <a:xfrm>
            <a:off x="86140" y="2912165"/>
            <a:ext cx="5883965" cy="3849756"/>
          </a:xfrm>
          <a:prstGeom prst="rect">
            <a:avLst/>
          </a:prstGeom>
          <a:solidFill>
            <a:srgbClr val="2C4261">
              <a:alpha val="7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332F0D-8086-AC64-7B3F-C5357D6AF4D9}"/>
              </a:ext>
            </a:extLst>
          </p:cNvPr>
          <p:cNvSpPr/>
          <p:nvPr userDrawn="1"/>
        </p:nvSpPr>
        <p:spPr>
          <a:xfrm>
            <a:off x="86140" y="903326"/>
            <a:ext cx="2985052" cy="1849281"/>
          </a:xfrm>
          <a:prstGeom prst="rect">
            <a:avLst/>
          </a:prstGeom>
          <a:solidFill>
            <a:srgbClr val="2C4261">
              <a:alpha val="7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51BD7D-617F-A22E-6808-5A5D3D5BF5FC}"/>
              </a:ext>
            </a:extLst>
          </p:cNvPr>
          <p:cNvSpPr/>
          <p:nvPr userDrawn="1"/>
        </p:nvSpPr>
        <p:spPr>
          <a:xfrm>
            <a:off x="3279914" y="903326"/>
            <a:ext cx="2690192" cy="1849281"/>
          </a:xfrm>
          <a:prstGeom prst="rect">
            <a:avLst/>
          </a:prstGeom>
          <a:solidFill>
            <a:srgbClr val="2C4261">
              <a:alpha val="7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20B60-7190-2F06-5EB1-6B822857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2A7630-E67F-89C7-66F1-33F0E4B28B1D}"/>
              </a:ext>
            </a:extLst>
          </p:cNvPr>
          <p:cNvSpPr/>
          <p:nvPr userDrawn="1"/>
        </p:nvSpPr>
        <p:spPr>
          <a:xfrm>
            <a:off x="1480931" y="2017643"/>
            <a:ext cx="9208193" cy="4721088"/>
          </a:xfrm>
          <a:prstGeom prst="rect">
            <a:avLst/>
          </a:prstGeom>
          <a:solidFill>
            <a:srgbClr val="2C4261">
              <a:alpha val="7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9;p2">
            <a:extLst>
              <a:ext uri="{FF2B5EF4-FFF2-40B4-BE49-F238E27FC236}">
                <a16:creationId xmlns:a16="http://schemas.microsoft.com/office/drawing/2014/main" id="{BBE154C7-05EF-9DDD-4FDC-82A6A080B775}"/>
              </a:ext>
            </a:extLst>
          </p:cNvPr>
          <p:cNvSpPr/>
          <p:nvPr userDrawn="1"/>
        </p:nvSpPr>
        <p:spPr>
          <a:xfrm>
            <a:off x="0" y="-69688"/>
            <a:ext cx="12192000" cy="1341898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rgbClr val="B19C7D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>
            <a:extLst>
              <a:ext uri="{FF2B5EF4-FFF2-40B4-BE49-F238E27FC236}">
                <a16:creationId xmlns:a16="http://schemas.microsoft.com/office/drawing/2014/main" id="{ADBD217F-8B5C-5B36-3208-BB2497298BEA}"/>
              </a:ext>
            </a:extLst>
          </p:cNvPr>
          <p:cNvSpPr/>
          <p:nvPr userDrawn="1"/>
        </p:nvSpPr>
        <p:spPr>
          <a:xfrm>
            <a:off x="-27709" y="-60007"/>
            <a:ext cx="11447770" cy="943987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>
            <a:extLst>
              <a:ext uri="{FF2B5EF4-FFF2-40B4-BE49-F238E27FC236}">
                <a16:creationId xmlns:a16="http://schemas.microsoft.com/office/drawing/2014/main" id="{AA53009E-0D16-88E3-7591-975B48935F70}"/>
              </a:ext>
            </a:extLst>
          </p:cNvPr>
          <p:cNvSpPr/>
          <p:nvPr userDrawn="1"/>
        </p:nvSpPr>
        <p:spPr>
          <a:xfrm>
            <a:off x="-27709" y="-55370"/>
            <a:ext cx="9964773" cy="556791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38100" dir="9600000" sx="104999" sy="104999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>
            <a:extLst>
              <a:ext uri="{FF2B5EF4-FFF2-40B4-BE49-F238E27FC236}">
                <a16:creationId xmlns:a16="http://schemas.microsoft.com/office/drawing/2014/main" id="{4EEBCFF1-2963-F5FE-8FA9-FCC4646F32B5}"/>
              </a:ext>
            </a:extLst>
          </p:cNvPr>
          <p:cNvSpPr/>
          <p:nvPr userDrawn="1"/>
        </p:nvSpPr>
        <p:spPr>
          <a:xfrm>
            <a:off x="-27710" y="-69689"/>
            <a:ext cx="5452665" cy="335542"/>
          </a:xfrm>
          <a:custGeom>
            <a:avLst/>
            <a:gdLst/>
            <a:ahLst/>
            <a:cxnLst/>
            <a:rect l="l" t="t" r="r" b="b"/>
            <a:pathLst>
              <a:path w="4778378" h="1757445" extrusionOk="0">
                <a:moveTo>
                  <a:pt x="0" y="1396153"/>
                </a:moveTo>
                <a:cubicBezTo>
                  <a:pt x="403321" y="1426941"/>
                  <a:pt x="935951" y="1873367"/>
                  <a:pt x="1450109" y="1728664"/>
                </a:cubicBezTo>
                <a:cubicBezTo>
                  <a:pt x="1878060" y="1627064"/>
                  <a:pt x="2333721" y="1451571"/>
                  <a:pt x="2364508" y="1072880"/>
                </a:cubicBezTo>
                <a:cubicBezTo>
                  <a:pt x="2430702" y="543330"/>
                  <a:pt x="2995660" y="498687"/>
                  <a:pt x="3380509" y="398626"/>
                </a:cubicBezTo>
                <a:cubicBezTo>
                  <a:pt x="3783830" y="307802"/>
                  <a:pt x="5041514" y="-24708"/>
                  <a:pt x="4729018" y="1462"/>
                </a:cubicBezTo>
                <a:lnTo>
                  <a:pt x="0" y="1462"/>
                </a:lnTo>
                <a:cubicBezTo>
                  <a:pt x="3079" y="472516"/>
                  <a:pt x="6158" y="934335"/>
                  <a:pt x="0" y="1396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" dist="38100" dir="9600000" sx="108000" sy="108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97D495-B7BF-9FD9-0D0B-F2F8AECD3510}"/>
              </a:ext>
            </a:extLst>
          </p:cNvPr>
          <p:cNvSpPr/>
          <p:nvPr userDrawn="1"/>
        </p:nvSpPr>
        <p:spPr>
          <a:xfrm>
            <a:off x="1480929" y="71644"/>
            <a:ext cx="4524375" cy="1768153"/>
          </a:xfrm>
          <a:prstGeom prst="rect">
            <a:avLst/>
          </a:prstGeom>
          <a:solidFill>
            <a:srgbClr val="2C4261">
              <a:alpha val="7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B25AFD-6C01-AB11-D535-08B1A08A5C22}"/>
              </a:ext>
            </a:extLst>
          </p:cNvPr>
          <p:cNvSpPr/>
          <p:nvPr userDrawn="1"/>
        </p:nvSpPr>
        <p:spPr>
          <a:xfrm>
            <a:off x="6186697" y="81956"/>
            <a:ext cx="4502427" cy="1768153"/>
          </a:xfrm>
          <a:prstGeom prst="rect">
            <a:avLst/>
          </a:prstGeom>
          <a:solidFill>
            <a:srgbClr val="2C4261">
              <a:alpha val="7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5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1_Campbell_Template_SlidesMania_1" preserve="1">
  <p:cSld name="62_Campbell_Template_SlidesMania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7708" y="-69690"/>
            <a:ext cx="12219709" cy="6927690"/>
          </a:xfrm>
          <a:custGeom>
            <a:avLst/>
            <a:gdLst/>
            <a:ahLst/>
            <a:cxnLst/>
            <a:rect l="l" t="t" r="r" b="b"/>
            <a:pathLst>
              <a:path w="12219709" h="6927690" extrusionOk="0">
                <a:moveTo>
                  <a:pt x="0" y="0"/>
                </a:moveTo>
                <a:lnTo>
                  <a:pt x="31878" y="0"/>
                </a:lnTo>
                <a:lnTo>
                  <a:pt x="12186383" y="57204"/>
                </a:lnTo>
                <a:cubicBezTo>
                  <a:pt x="12196700" y="62840"/>
                  <a:pt x="12206357" y="70323"/>
                  <a:pt x="12215376" y="79553"/>
                </a:cubicBezTo>
                <a:lnTo>
                  <a:pt x="12219709" y="85205"/>
                </a:lnTo>
                <a:lnTo>
                  <a:pt x="12219709" y="1663698"/>
                </a:lnTo>
                <a:lnTo>
                  <a:pt x="12196157" y="1820347"/>
                </a:lnTo>
                <a:cubicBezTo>
                  <a:pt x="12112887" y="2299881"/>
                  <a:pt x="12000458" y="2760705"/>
                  <a:pt x="11898427" y="3032085"/>
                </a:cubicBezTo>
                <a:cubicBezTo>
                  <a:pt x="11626346" y="3755767"/>
                  <a:pt x="10335499" y="3859626"/>
                  <a:pt x="9485250" y="4341934"/>
                </a:cubicBezTo>
                <a:cubicBezTo>
                  <a:pt x="8580485" y="4857882"/>
                  <a:pt x="5714486" y="2793904"/>
                  <a:pt x="5558867" y="5524442"/>
                </a:cubicBezTo>
                <a:cubicBezTo>
                  <a:pt x="5540772" y="6012606"/>
                  <a:pt x="5460249" y="6435286"/>
                  <a:pt x="5333921" y="6802899"/>
                </a:cubicBezTo>
                <a:lnTo>
                  <a:pt x="5285482" y="6927690"/>
                </a:lnTo>
                <a:lnTo>
                  <a:pt x="1051" y="6927690"/>
                </a:lnTo>
                <a:lnTo>
                  <a:pt x="7125" y="5404635"/>
                </a:lnTo>
                <a:cubicBezTo>
                  <a:pt x="9613" y="4212501"/>
                  <a:pt x="8030" y="3017390"/>
                  <a:pt x="5089" y="1813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-27709" y="-60007"/>
            <a:ext cx="10972800" cy="4944256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27708" y="-55371"/>
            <a:ext cx="8732510" cy="2916263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38100" dir="9600000" sx="104999" sy="104999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7709" y="-69690"/>
            <a:ext cx="4778378" cy="1757445"/>
          </a:xfrm>
          <a:custGeom>
            <a:avLst/>
            <a:gdLst/>
            <a:ahLst/>
            <a:cxnLst/>
            <a:rect l="l" t="t" r="r" b="b"/>
            <a:pathLst>
              <a:path w="4778378" h="1757445" extrusionOk="0">
                <a:moveTo>
                  <a:pt x="0" y="1396153"/>
                </a:moveTo>
                <a:cubicBezTo>
                  <a:pt x="403321" y="1426941"/>
                  <a:pt x="935951" y="1873367"/>
                  <a:pt x="1450109" y="1728664"/>
                </a:cubicBezTo>
                <a:cubicBezTo>
                  <a:pt x="1878060" y="1627064"/>
                  <a:pt x="2333721" y="1451571"/>
                  <a:pt x="2364508" y="1072880"/>
                </a:cubicBezTo>
                <a:cubicBezTo>
                  <a:pt x="2430702" y="543330"/>
                  <a:pt x="2995660" y="498687"/>
                  <a:pt x="3380509" y="398626"/>
                </a:cubicBezTo>
                <a:cubicBezTo>
                  <a:pt x="3783830" y="307802"/>
                  <a:pt x="5041514" y="-24708"/>
                  <a:pt x="4729018" y="1462"/>
                </a:cubicBezTo>
                <a:lnTo>
                  <a:pt x="0" y="1462"/>
                </a:lnTo>
                <a:cubicBezTo>
                  <a:pt x="3079" y="472516"/>
                  <a:pt x="6158" y="934335"/>
                  <a:pt x="0" y="1396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" dist="38100" dir="9600000" sx="108000" sy="108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10D91D-EC92-2EF4-DBBD-316661CF8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76200" y="-701873"/>
            <a:ext cx="12344400" cy="8261746"/>
          </a:xfrm>
          <a:prstGeom prst="rect">
            <a:avLst/>
          </a:prstGeom>
          <a:solidFill>
            <a:schemeClr val="dk2">
              <a:alpha val="4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8693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1_Campbell_Template_SlidesMania_2">
  <p:cSld name="0061_Campbell_Template_SlidesMania_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27708" y="-69690"/>
            <a:ext cx="12219709" cy="6927690"/>
          </a:xfrm>
          <a:custGeom>
            <a:avLst/>
            <a:gdLst/>
            <a:ahLst/>
            <a:cxnLst/>
            <a:rect l="l" t="t" r="r" b="b"/>
            <a:pathLst>
              <a:path w="12219709" h="6927690" extrusionOk="0">
                <a:moveTo>
                  <a:pt x="0" y="0"/>
                </a:moveTo>
                <a:lnTo>
                  <a:pt x="31878" y="0"/>
                </a:lnTo>
                <a:lnTo>
                  <a:pt x="12186383" y="57204"/>
                </a:lnTo>
                <a:cubicBezTo>
                  <a:pt x="12196700" y="62840"/>
                  <a:pt x="12206357" y="70323"/>
                  <a:pt x="12215376" y="79553"/>
                </a:cubicBezTo>
                <a:lnTo>
                  <a:pt x="12219709" y="85205"/>
                </a:lnTo>
                <a:lnTo>
                  <a:pt x="12219709" y="1663698"/>
                </a:lnTo>
                <a:lnTo>
                  <a:pt x="12196157" y="1820347"/>
                </a:lnTo>
                <a:cubicBezTo>
                  <a:pt x="12112887" y="2299881"/>
                  <a:pt x="12000458" y="2760705"/>
                  <a:pt x="11898427" y="3032085"/>
                </a:cubicBezTo>
                <a:cubicBezTo>
                  <a:pt x="11626346" y="3755767"/>
                  <a:pt x="10335499" y="3859626"/>
                  <a:pt x="9485250" y="4341934"/>
                </a:cubicBezTo>
                <a:cubicBezTo>
                  <a:pt x="8580485" y="4857882"/>
                  <a:pt x="5714486" y="2793904"/>
                  <a:pt x="5558867" y="5524442"/>
                </a:cubicBezTo>
                <a:cubicBezTo>
                  <a:pt x="5540772" y="6012606"/>
                  <a:pt x="5460249" y="6435286"/>
                  <a:pt x="5333921" y="6802899"/>
                </a:cubicBezTo>
                <a:lnTo>
                  <a:pt x="5285482" y="6927690"/>
                </a:lnTo>
                <a:lnTo>
                  <a:pt x="1051" y="6927690"/>
                </a:lnTo>
                <a:lnTo>
                  <a:pt x="7125" y="5404635"/>
                </a:lnTo>
                <a:cubicBezTo>
                  <a:pt x="9613" y="4212501"/>
                  <a:pt x="8030" y="3017390"/>
                  <a:pt x="5089" y="1813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27709" y="-60007"/>
            <a:ext cx="10972800" cy="4944256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-27708" y="-55371"/>
            <a:ext cx="8732510" cy="2916263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38100" dir="9600000" sx="104999" sy="104999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1_Campbell_Template_SlidesMania_2" preserve="1">
  <p:cSld name="62_Campbell_Template_SlidesMania_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27708" y="-69690"/>
            <a:ext cx="12219709" cy="6927690"/>
          </a:xfrm>
          <a:custGeom>
            <a:avLst/>
            <a:gdLst/>
            <a:ahLst/>
            <a:cxnLst/>
            <a:rect l="l" t="t" r="r" b="b"/>
            <a:pathLst>
              <a:path w="12219709" h="6927690" extrusionOk="0">
                <a:moveTo>
                  <a:pt x="0" y="0"/>
                </a:moveTo>
                <a:lnTo>
                  <a:pt x="31878" y="0"/>
                </a:lnTo>
                <a:lnTo>
                  <a:pt x="12186383" y="57204"/>
                </a:lnTo>
                <a:cubicBezTo>
                  <a:pt x="12196700" y="62840"/>
                  <a:pt x="12206357" y="70323"/>
                  <a:pt x="12215376" y="79553"/>
                </a:cubicBezTo>
                <a:lnTo>
                  <a:pt x="12219709" y="85205"/>
                </a:lnTo>
                <a:lnTo>
                  <a:pt x="12219709" y="1663698"/>
                </a:lnTo>
                <a:lnTo>
                  <a:pt x="12196157" y="1820347"/>
                </a:lnTo>
                <a:cubicBezTo>
                  <a:pt x="12112887" y="2299881"/>
                  <a:pt x="12000458" y="2760705"/>
                  <a:pt x="11898427" y="3032085"/>
                </a:cubicBezTo>
                <a:cubicBezTo>
                  <a:pt x="11626346" y="3755767"/>
                  <a:pt x="10335499" y="3859626"/>
                  <a:pt x="9485250" y="4341934"/>
                </a:cubicBezTo>
                <a:cubicBezTo>
                  <a:pt x="8580485" y="4857882"/>
                  <a:pt x="5714486" y="2793904"/>
                  <a:pt x="5558867" y="5524442"/>
                </a:cubicBezTo>
                <a:cubicBezTo>
                  <a:pt x="5540772" y="6012606"/>
                  <a:pt x="5460249" y="6435286"/>
                  <a:pt x="5333921" y="6802899"/>
                </a:cubicBezTo>
                <a:lnTo>
                  <a:pt x="5285482" y="6927690"/>
                </a:lnTo>
                <a:lnTo>
                  <a:pt x="1051" y="6927690"/>
                </a:lnTo>
                <a:lnTo>
                  <a:pt x="7125" y="5404635"/>
                </a:lnTo>
                <a:cubicBezTo>
                  <a:pt x="9613" y="4212501"/>
                  <a:pt x="8030" y="3017390"/>
                  <a:pt x="5089" y="1813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27709" y="-60007"/>
            <a:ext cx="10972800" cy="4944256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-27708" y="-55371"/>
            <a:ext cx="8732510" cy="2916263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38100" dir="9600000" sx="104999" sy="104999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99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1_Campbell_Template_SlidesMania_3">
  <p:cSld name="0061_Campbell_Template_SlidesMania_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-27708" y="-69690"/>
            <a:ext cx="12219709" cy="6927690"/>
          </a:xfrm>
          <a:custGeom>
            <a:avLst/>
            <a:gdLst/>
            <a:ahLst/>
            <a:cxnLst/>
            <a:rect l="l" t="t" r="r" b="b"/>
            <a:pathLst>
              <a:path w="12219709" h="6927690" extrusionOk="0">
                <a:moveTo>
                  <a:pt x="0" y="0"/>
                </a:moveTo>
                <a:lnTo>
                  <a:pt x="31878" y="0"/>
                </a:lnTo>
                <a:lnTo>
                  <a:pt x="12186383" y="57204"/>
                </a:lnTo>
                <a:cubicBezTo>
                  <a:pt x="12196700" y="62840"/>
                  <a:pt x="12206357" y="70323"/>
                  <a:pt x="12215376" y="79553"/>
                </a:cubicBezTo>
                <a:lnTo>
                  <a:pt x="12219709" y="85205"/>
                </a:lnTo>
                <a:lnTo>
                  <a:pt x="12219709" y="1663698"/>
                </a:lnTo>
                <a:lnTo>
                  <a:pt x="12196157" y="1820347"/>
                </a:lnTo>
                <a:cubicBezTo>
                  <a:pt x="12112887" y="2299881"/>
                  <a:pt x="12000458" y="2760705"/>
                  <a:pt x="11898427" y="3032085"/>
                </a:cubicBezTo>
                <a:cubicBezTo>
                  <a:pt x="11626346" y="3755767"/>
                  <a:pt x="10335499" y="3859626"/>
                  <a:pt x="9485250" y="4341934"/>
                </a:cubicBezTo>
                <a:cubicBezTo>
                  <a:pt x="8580485" y="4857882"/>
                  <a:pt x="5714486" y="2793904"/>
                  <a:pt x="5558867" y="5524442"/>
                </a:cubicBezTo>
                <a:cubicBezTo>
                  <a:pt x="5540772" y="6012606"/>
                  <a:pt x="5460249" y="6435286"/>
                  <a:pt x="5333921" y="6802899"/>
                </a:cubicBezTo>
                <a:lnTo>
                  <a:pt x="5285482" y="6927690"/>
                </a:lnTo>
                <a:lnTo>
                  <a:pt x="1051" y="6927690"/>
                </a:lnTo>
                <a:lnTo>
                  <a:pt x="7125" y="5404635"/>
                </a:lnTo>
                <a:cubicBezTo>
                  <a:pt x="9613" y="4212501"/>
                  <a:pt x="8030" y="3017390"/>
                  <a:pt x="5089" y="1813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-27709" y="-60007"/>
            <a:ext cx="10972800" cy="4944256"/>
          </a:xfrm>
          <a:custGeom>
            <a:avLst/>
            <a:gdLst/>
            <a:ahLst/>
            <a:cxnLst/>
            <a:rect l="l" t="t" r="r" b="b"/>
            <a:pathLst>
              <a:path w="5240966" h="1755983" extrusionOk="0">
                <a:moveTo>
                  <a:pt x="0" y="1394691"/>
                </a:moveTo>
                <a:cubicBezTo>
                  <a:pt x="403321" y="1425479"/>
                  <a:pt x="935951" y="1871905"/>
                  <a:pt x="1450109" y="1727202"/>
                </a:cubicBezTo>
                <a:cubicBezTo>
                  <a:pt x="1878060" y="1625602"/>
                  <a:pt x="2333721" y="1450109"/>
                  <a:pt x="2364508" y="1071418"/>
                </a:cubicBezTo>
                <a:cubicBezTo>
                  <a:pt x="2430702" y="541868"/>
                  <a:pt x="3649777" y="942148"/>
                  <a:pt x="4034626" y="842087"/>
                </a:cubicBezTo>
                <a:cubicBezTo>
                  <a:pt x="4396286" y="748550"/>
                  <a:pt x="4945358" y="728408"/>
                  <a:pt x="5061090" y="588060"/>
                </a:cubicBezTo>
                <a:cubicBezTo>
                  <a:pt x="5176822" y="447712"/>
                  <a:pt x="5324006" y="46102"/>
                  <a:pt x="5183574" y="11123"/>
                </a:cubicBezTo>
                <a:lnTo>
                  <a:pt x="0" y="0"/>
                </a:lnTo>
                <a:cubicBezTo>
                  <a:pt x="3079" y="471054"/>
                  <a:pt x="6158" y="932873"/>
                  <a:pt x="0" y="13946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7000" dist="38100" dir="9600000" sx="103000" sy="103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26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8" r:id="rId3"/>
    <p:sldLayoutId id="2147483650" r:id="rId4"/>
    <p:sldLayoutId id="2147483659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;p12">
            <a:extLst>
              <a:ext uri="{FF2B5EF4-FFF2-40B4-BE49-F238E27FC236}">
                <a16:creationId xmlns:a16="http://schemas.microsoft.com/office/drawing/2014/main" id="{AB0A3951-29AA-933C-5818-DD5D52931151}"/>
              </a:ext>
            </a:extLst>
          </p:cNvPr>
          <p:cNvSpPr txBox="1"/>
          <p:nvPr/>
        </p:nvSpPr>
        <p:spPr>
          <a:xfrm>
            <a:off x="2457323" y="3016025"/>
            <a:ext cx="7293069" cy="86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 err="1">
                <a:solidFill>
                  <a:schemeClr val="lt1"/>
                </a:solidFill>
                <a:latin typeface="Montserrat Black"/>
                <a:sym typeface="Montserrat Black"/>
              </a:rPr>
              <a:t>Dashboard</a:t>
            </a:r>
            <a:r>
              <a:rPr lang="es-ES" sz="5400" dirty="0">
                <a:solidFill>
                  <a:schemeClr val="lt1"/>
                </a:solidFill>
                <a:latin typeface="Montserrat Black"/>
                <a:sym typeface="Montserrat Black"/>
              </a:rPr>
              <a:t> de RH</a:t>
            </a:r>
            <a:endParaRPr dirty="0"/>
          </a:p>
        </p:txBody>
      </p:sp>
      <p:sp>
        <p:nvSpPr>
          <p:cNvPr id="5" name="Google Shape;57;p12">
            <a:extLst>
              <a:ext uri="{FF2B5EF4-FFF2-40B4-BE49-F238E27FC236}">
                <a16:creationId xmlns:a16="http://schemas.microsoft.com/office/drawing/2014/main" id="{1D3FC092-1860-4634-AB8F-787FA3B88325}"/>
              </a:ext>
            </a:extLst>
          </p:cNvPr>
          <p:cNvSpPr/>
          <p:nvPr/>
        </p:nvSpPr>
        <p:spPr>
          <a:xfrm>
            <a:off x="2457323" y="2922874"/>
            <a:ext cx="7293069" cy="975355"/>
          </a:xfrm>
          <a:prstGeom prst="rect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9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26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2673304" y="-29817"/>
            <a:ext cx="6808625" cy="90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i="0" u="none" strike="noStrike" cap="none" dirty="0" err="1">
                <a:solidFill>
                  <a:schemeClr val="lt1"/>
                </a:solidFill>
                <a:latin typeface="Montserrat Medium" panose="00000600000000000000" pitchFamily="2" charset="0"/>
                <a:ea typeface="Montserrat Black"/>
                <a:cs typeface="Montserrat Black"/>
                <a:sym typeface="Montserrat Black"/>
              </a:rPr>
              <a:t>Dashboard</a:t>
            </a:r>
            <a:r>
              <a:rPr lang="es-ES" sz="4800" i="0" u="none" strike="noStrike" cap="none" dirty="0">
                <a:solidFill>
                  <a:schemeClr val="lt1"/>
                </a:solidFill>
                <a:latin typeface="Montserrat Medium" panose="00000600000000000000" pitchFamily="2" charset="0"/>
                <a:ea typeface="Montserrat Black"/>
                <a:cs typeface="Montserrat Black"/>
                <a:sym typeface="Montserrat Black"/>
              </a:rPr>
              <a:t> de RH</a:t>
            </a:r>
            <a:endParaRPr sz="1200" dirty="0">
              <a:latin typeface="Montserrat Medium" panose="000006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970C45-A4B9-B81F-686D-4E6DEE67B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48695">
            <a:off x="4138867" y="1038986"/>
            <a:ext cx="1390692" cy="108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26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E05C15-3475-96B9-8449-6B4164E1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2" y="908967"/>
            <a:ext cx="8270876" cy="50400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0061_Campbell_Template_SlidesMani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</Words>
  <Application>Microsoft Office PowerPoint</Application>
  <PresentationFormat>Widescreen</PresentationFormat>
  <Paragraphs>2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 Medium</vt:lpstr>
      <vt:lpstr>Montserrat Black</vt:lpstr>
      <vt:lpstr>0061_Campbell_Template_SlidesMania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6</cp:revision>
  <dcterms:modified xsi:type="dcterms:W3CDTF">2023-06-27T08:09:19Z</dcterms:modified>
</cp:coreProperties>
</file>