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E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Tácio Nascimento" userId="b42e2c35-6ba0-4b78-92af-707625e1da30" providerId="ADAL" clId="{EA456BA0-FF52-4DF9-9924-3B2EF1DBA518}"/>
    <pc:docChg chg="modSld">
      <pc:chgData name="Paulo Tácio Nascimento" userId="b42e2c35-6ba0-4b78-92af-707625e1da30" providerId="ADAL" clId="{EA456BA0-FF52-4DF9-9924-3B2EF1DBA518}" dt="2023-05-06T17:02:31.960" v="9" actId="207"/>
      <pc:docMkLst>
        <pc:docMk/>
      </pc:docMkLst>
      <pc:sldChg chg="modSp mod">
        <pc:chgData name="Paulo Tácio Nascimento" userId="b42e2c35-6ba0-4b78-92af-707625e1da30" providerId="ADAL" clId="{EA456BA0-FF52-4DF9-9924-3B2EF1DBA518}" dt="2023-05-06T17:02:31.960" v="9" actId="207"/>
        <pc:sldMkLst>
          <pc:docMk/>
          <pc:sldMk cId="4109592898" sldId="256"/>
        </pc:sldMkLst>
        <pc:spChg chg="mod">
          <ac:chgData name="Paulo Tácio Nascimento" userId="b42e2c35-6ba0-4b78-92af-707625e1da30" providerId="ADAL" clId="{EA456BA0-FF52-4DF9-9924-3B2EF1DBA518}" dt="2023-05-06T17:02:31.960" v="9" actId="207"/>
          <ac:spMkLst>
            <pc:docMk/>
            <pc:sldMk cId="4109592898" sldId="256"/>
            <ac:spMk id="10" creationId="{2334FABE-0666-480F-22D9-F03C3D49D5F2}"/>
          </ac:spMkLst>
        </pc:spChg>
        <pc:spChg chg="mod">
          <ac:chgData name="Paulo Tácio Nascimento" userId="b42e2c35-6ba0-4b78-92af-707625e1da30" providerId="ADAL" clId="{EA456BA0-FF52-4DF9-9924-3B2EF1DBA518}" dt="2023-05-06T17:02:05.391" v="3" actId="14100"/>
          <ac:spMkLst>
            <pc:docMk/>
            <pc:sldMk cId="4109592898" sldId="256"/>
            <ac:spMk id="15" creationId="{2E64FA15-46A6-7603-D056-DCAF81C05AC5}"/>
          </ac:spMkLst>
        </pc:spChg>
        <pc:spChg chg="mod">
          <ac:chgData name="Paulo Tácio Nascimento" userId="b42e2c35-6ba0-4b78-92af-707625e1da30" providerId="ADAL" clId="{EA456BA0-FF52-4DF9-9924-3B2EF1DBA518}" dt="2023-05-06T17:02:07.994" v="4" actId="14100"/>
          <ac:spMkLst>
            <pc:docMk/>
            <pc:sldMk cId="4109592898" sldId="256"/>
            <ac:spMk id="16" creationId="{9984FF94-7312-8761-5FE2-2BB1BC1B9024}"/>
          </ac:spMkLst>
        </pc:spChg>
        <pc:spChg chg="mod">
          <ac:chgData name="Paulo Tácio Nascimento" userId="b42e2c35-6ba0-4b78-92af-707625e1da30" providerId="ADAL" clId="{EA456BA0-FF52-4DF9-9924-3B2EF1DBA518}" dt="2023-05-06T17:01:58.244" v="0" actId="14100"/>
          <ac:spMkLst>
            <pc:docMk/>
            <pc:sldMk cId="4109592898" sldId="256"/>
            <ac:spMk id="17" creationId="{3AD73016-51CF-6791-17EA-3DBA1A88DE4A}"/>
          </ac:spMkLst>
        </pc:spChg>
        <pc:spChg chg="mod">
          <ac:chgData name="Paulo Tácio Nascimento" userId="b42e2c35-6ba0-4b78-92af-707625e1da30" providerId="ADAL" clId="{EA456BA0-FF52-4DF9-9924-3B2EF1DBA518}" dt="2023-05-06T17:02:00.488" v="1" actId="14100"/>
          <ac:spMkLst>
            <pc:docMk/>
            <pc:sldMk cId="4109592898" sldId="256"/>
            <ac:spMk id="18" creationId="{833A547A-BED2-6972-0DEE-3DCDCE1E6873}"/>
          </ac:spMkLst>
        </pc:spChg>
        <pc:spChg chg="mod">
          <ac:chgData name="Paulo Tácio Nascimento" userId="b42e2c35-6ba0-4b78-92af-707625e1da30" providerId="ADAL" clId="{EA456BA0-FF52-4DF9-9924-3B2EF1DBA518}" dt="2023-05-06T17:02:02.537" v="2" actId="14100"/>
          <ac:spMkLst>
            <pc:docMk/>
            <pc:sldMk cId="4109592898" sldId="256"/>
            <ac:spMk id="19" creationId="{4BD9993C-B13A-0AF4-B9E3-FF840BD60D66}"/>
          </ac:spMkLst>
        </pc:spChg>
        <pc:spChg chg="mod">
          <ac:chgData name="Paulo Tácio Nascimento" userId="b42e2c35-6ba0-4b78-92af-707625e1da30" providerId="ADAL" clId="{EA456BA0-FF52-4DF9-9924-3B2EF1DBA518}" dt="2023-05-06T17:02:16.174" v="7" actId="14100"/>
          <ac:spMkLst>
            <pc:docMk/>
            <pc:sldMk cId="4109592898" sldId="256"/>
            <ac:spMk id="20" creationId="{AD455A54-1221-8465-E895-FC4A50AE1349}"/>
          </ac:spMkLst>
        </pc:spChg>
        <pc:spChg chg="mod">
          <ac:chgData name="Paulo Tácio Nascimento" userId="b42e2c35-6ba0-4b78-92af-707625e1da30" providerId="ADAL" clId="{EA456BA0-FF52-4DF9-9924-3B2EF1DBA518}" dt="2023-05-06T17:02:18.865" v="8" actId="14100"/>
          <ac:spMkLst>
            <pc:docMk/>
            <pc:sldMk cId="4109592898" sldId="256"/>
            <ac:spMk id="21" creationId="{7656ACE7-521D-655E-F600-67682C0213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5CFEE-3BC5-1785-C87E-E2148D710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63A17E-0D23-1495-7C5E-F32F36B1F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04527-B7D5-90C6-53AE-023A1F8F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0CD8E-7097-4784-6E6B-8223BDEA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7A984-038B-AAE2-584F-71E068EC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64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FF9DC-77EC-11B8-72DF-E1A88D95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6B8A3-3DBD-6745-B723-1126CDF74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08E374-F3AC-40B8-5FBA-DB6F497D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4661E7-B99B-0BAE-941E-71DC4CC4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5FFF5-53F6-BD4A-3264-3B2768DD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6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16A834-D27B-F8D8-3DEE-099086D4B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CA3B1D-C991-CA02-BD86-0F87C36AF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4E74C9-1B6D-44C6-52B3-D1D243C2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0BBF4-27E1-7E9A-63B9-3FA44111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AF9CE6-B385-49A9-F10B-1A0CC0B9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76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1AFDB-4D24-489C-2DE0-D9575B3D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E6661-A568-29FE-99C8-EA7D4163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742BF1-628A-EB94-B6D4-6D555235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6B338-D634-909F-FA17-F53EC2C2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FA08BE-4C5D-7580-84CA-296A3870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5201-AF41-BD70-288C-4DE408C8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F2390C-CFD9-B544-BF15-128CDCC0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37EEE1-0DD1-0A90-0AE7-7E042C65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855D0-33F0-4328-DE05-BBB574F9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881E12-F08C-D780-DD86-9F8CD563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00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56844-B63E-E6FC-B4AB-3E527627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889BB3-FD1F-8EED-8AF8-6714A91CF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466377-18E3-563C-4482-0EC8BD2EE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8B2E1-0B81-0BE4-C144-F117B371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E1538-F1D7-135B-4FFA-9DD4DA1B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E4BDBF-C828-61E1-7199-C8A28A46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1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855D-4CCA-A412-FF0C-152A3FFD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996BA9-26BE-3EBF-9AFB-250FE6DB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58C702-F496-7B97-9084-5E581ACE0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3F50CB-7E85-F17D-E4C6-C40BFFA0A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9D9247-613E-D0F6-064C-E553E9463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F88684-E020-A75D-8270-349B2111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960BC1-D78A-78EE-FEA5-41658D53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48B4FA-0EE3-FE00-57F3-D96CB65A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64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ECF1-5963-92F6-DFB2-8862F283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56DC3E-AC1D-8677-54B2-868E04B7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3525F-0CEA-785E-D1C2-2007BF94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B0DFF6-A173-2666-EBED-8C0DCB91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21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C31DE1-460C-0516-8FC9-779E6D86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34DB8C-CCCA-7D87-D865-DC2A541C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53EBB1-3814-05C9-30F3-81DADD67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6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6FAB4-2BE6-FEC6-760D-5BB5C27F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914D3-A1F7-EFB2-C9AF-504A3EDF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9B93CD-BDC8-BF20-2753-A6C297A8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7551EF-E94B-BAF5-90BC-0DCEE621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2A6FEA-87EA-F15F-88A5-00E44956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1271FD-42D0-F715-C1B1-10600745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6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D2CE7-BEDF-0E08-5AC1-DAF193FC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E1B1AE-C705-4772-E7C7-4EDA4A6AE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F1F10B-2918-AEFB-284F-DDB9283BD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781D05-2C85-08CA-61FD-3EC7B00C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6A91BF-6E40-2363-BCA0-4D76506A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EC64D5-C8E6-62A5-EE63-82CF608F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9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1ACB5E-C84E-367C-E68A-F6A189FC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31985-B127-0636-9F63-294EC929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4AE2B-ACAF-ABC8-42DA-F341136C6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9A38-7E00-4E97-A671-D4AF31863FCA}" type="datetimeFigureOut">
              <a:rPr lang="pt-BR" smtClean="0"/>
              <a:t>06/05/2023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3F797-C3A9-FD48-A3D6-BE9BC1353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C2C6EF-0F53-4D6F-D322-D69677B92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3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quarto&#10;&#10;Descrição gerada automaticamente">
            <a:extLst>
              <a:ext uri="{FF2B5EF4-FFF2-40B4-BE49-F238E27FC236}">
                <a16:creationId xmlns:a16="http://schemas.microsoft.com/office/drawing/2014/main" id="{C9215C17-ACB3-00E5-3B1C-94AB16CA7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654"/>
          </a:xfrm>
          <a:prstGeom prst="rect">
            <a:avLst/>
          </a:prstGeom>
        </p:spPr>
      </p:pic>
      <p:pic>
        <p:nvPicPr>
          <p:cNvPr id="9" name="Imagem 8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9037B807-6D4B-C454-1BA6-1BEC64ED7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878"/>
            <a:ext cx="12304643" cy="68906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334FABE-0666-480F-22D9-F03C3D49D5F2}"/>
              </a:ext>
            </a:extLst>
          </p:cNvPr>
          <p:cNvSpPr/>
          <p:nvPr/>
        </p:nvSpPr>
        <p:spPr>
          <a:xfrm>
            <a:off x="139148" y="69574"/>
            <a:ext cx="12052852" cy="6679096"/>
          </a:xfrm>
          <a:prstGeom prst="rect">
            <a:avLst/>
          </a:prstGeom>
          <a:solidFill>
            <a:schemeClr val="bg2">
              <a:lumMod val="90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EF4D816A-9C6E-D98F-A0BE-C988E0360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" y="335813"/>
            <a:ext cx="2575070" cy="1287535"/>
          </a:xfrm>
          <a:prstGeom prst="rect">
            <a:avLst/>
          </a:prstGeom>
        </p:spPr>
      </p:pic>
      <p:pic>
        <p:nvPicPr>
          <p:cNvPr id="14" name="Imagem 1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7988400-EA7D-F1F8-5486-6209C8F76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649" y="5992535"/>
            <a:ext cx="1153204" cy="622573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E64FA15-46A6-7603-D056-DCAF81C05AC5}"/>
              </a:ext>
            </a:extLst>
          </p:cNvPr>
          <p:cNvSpPr/>
          <p:nvPr/>
        </p:nvSpPr>
        <p:spPr>
          <a:xfrm>
            <a:off x="2990087" y="1795822"/>
            <a:ext cx="8887968" cy="3929589"/>
          </a:xfrm>
          <a:prstGeom prst="roundRect">
            <a:avLst>
              <a:gd name="adj" fmla="val 226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984FF94-7312-8761-5FE2-2BB1BC1B9024}"/>
              </a:ext>
            </a:extLst>
          </p:cNvPr>
          <p:cNvSpPr/>
          <p:nvPr/>
        </p:nvSpPr>
        <p:spPr>
          <a:xfrm>
            <a:off x="313945" y="1794754"/>
            <a:ext cx="2484119" cy="3929589"/>
          </a:xfrm>
          <a:prstGeom prst="roundRect">
            <a:avLst>
              <a:gd name="adj" fmla="val 474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AD73016-51CF-6791-17EA-3DBA1A88DE4A}"/>
              </a:ext>
            </a:extLst>
          </p:cNvPr>
          <p:cNvSpPr/>
          <p:nvPr/>
        </p:nvSpPr>
        <p:spPr>
          <a:xfrm>
            <a:off x="2990087" y="468692"/>
            <a:ext cx="2731007" cy="1184973"/>
          </a:xfrm>
          <a:prstGeom prst="roundRect">
            <a:avLst>
              <a:gd name="adj" fmla="val 941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33A547A-BED2-6972-0DEE-3DCDCE1E6873}"/>
              </a:ext>
            </a:extLst>
          </p:cNvPr>
          <p:cNvSpPr/>
          <p:nvPr/>
        </p:nvSpPr>
        <p:spPr>
          <a:xfrm>
            <a:off x="6068568" y="468692"/>
            <a:ext cx="2731007" cy="1184973"/>
          </a:xfrm>
          <a:prstGeom prst="roundRect">
            <a:avLst>
              <a:gd name="adj" fmla="val 810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BD9993C-B13A-0AF4-B9E3-FF840BD60D66}"/>
              </a:ext>
            </a:extLst>
          </p:cNvPr>
          <p:cNvSpPr/>
          <p:nvPr/>
        </p:nvSpPr>
        <p:spPr>
          <a:xfrm>
            <a:off x="9147048" y="468692"/>
            <a:ext cx="2731007" cy="1184973"/>
          </a:xfrm>
          <a:prstGeom prst="roundRect">
            <a:avLst>
              <a:gd name="adj" fmla="val 483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D455A54-1221-8465-E895-FC4A50AE1349}"/>
              </a:ext>
            </a:extLst>
          </p:cNvPr>
          <p:cNvSpPr/>
          <p:nvPr/>
        </p:nvSpPr>
        <p:spPr>
          <a:xfrm>
            <a:off x="313945" y="5992536"/>
            <a:ext cx="5754623" cy="647694"/>
          </a:xfrm>
          <a:prstGeom prst="roundRect">
            <a:avLst>
              <a:gd name="adj" fmla="val 1427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56ACE7-521D-655E-F600-67682C021382}"/>
              </a:ext>
            </a:extLst>
          </p:cNvPr>
          <p:cNvSpPr/>
          <p:nvPr/>
        </p:nvSpPr>
        <p:spPr>
          <a:xfrm>
            <a:off x="6243365" y="5992535"/>
            <a:ext cx="4269186" cy="651111"/>
          </a:xfrm>
          <a:prstGeom prst="roundRect">
            <a:avLst>
              <a:gd name="adj" fmla="val 1264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592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Tácio Nascimento</dc:creator>
  <cp:lastModifiedBy>Paulo Tácio Nascimento</cp:lastModifiedBy>
  <cp:revision>1</cp:revision>
  <dcterms:created xsi:type="dcterms:W3CDTF">2023-03-11T18:20:01Z</dcterms:created>
  <dcterms:modified xsi:type="dcterms:W3CDTF">2023-05-06T17:02:42Z</dcterms:modified>
</cp:coreProperties>
</file>