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3" r:id="rId2"/>
    <p:sldId id="262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06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6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07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2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1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6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8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0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1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45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8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0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35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1BEF63-A8B1-4176-8AC1-2AF08CE981D4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06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226A-B2E1-8052-6373-B271B74A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7241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t-BR" sz="4400" b="1" cap="none" dirty="0"/>
              <a:t>Power BI ao Cubo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31AA74-C003-1D00-EA1A-73231BED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003" y="5917828"/>
            <a:ext cx="2250695" cy="9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457450" y="1139656"/>
            <a:ext cx="6637397" cy="2451270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457449" y="3682352"/>
            <a:ext cx="6637397" cy="2623199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9194577" y="3682344"/>
            <a:ext cx="2886587" cy="1247127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94577" y="1139655"/>
            <a:ext cx="2886587" cy="2451270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3A119E-B930-DF53-BF64-05F91A13F15B}"/>
              </a:ext>
            </a:extLst>
          </p:cNvPr>
          <p:cNvSpPr/>
          <p:nvPr/>
        </p:nvSpPr>
        <p:spPr>
          <a:xfrm>
            <a:off x="9205584" y="5043311"/>
            <a:ext cx="2886587" cy="1262240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CB3F24-E906-A2BE-B2CA-7F0ACF5570EC}"/>
              </a:ext>
            </a:extLst>
          </p:cNvPr>
          <p:cNvSpPr/>
          <p:nvPr/>
        </p:nvSpPr>
        <p:spPr>
          <a:xfrm>
            <a:off x="9194577" y="133570"/>
            <a:ext cx="2886587" cy="914666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E2FF25-113A-5EC2-80C1-458B90E13D4F}"/>
              </a:ext>
            </a:extLst>
          </p:cNvPr>
          <p:cNvSpPr/>
          <p:nvPr/>
        </p:nvSpPr>
        <p:spPr>
          <a:xfrm>
            <a:off x="6816436" y="133565"/>
            <a:ext cx="2278410" cy="914666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536703" y="175933"/>
            <a:ext cx="262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Exo 2" panose="00000500000000000000" pitchFamily="50" charset="0"/>
                <a:ea typeface="Segoe UI Black" panose="020B0A02040204020203" pitchFamily="34" charset="0"/>
              </a:rPr>
              <a:t>Comercial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9C77C1-E694-9F02-161B-D721CE8DC435}"/>
              </a:ext>
            </a:extLst>
          </p:cNvPr>
          <p:cNvSpPr/>
          <p:nvPr/>
        </p:nvSpPr>
        <p:spPr>
          <a:xfrm>
            <a:off x="111661" y="1139656"/>
            <a:ext cx="2235050" cy="781050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5C79952-76C6-6E9D-118C-C1036859A1F8}"/>
              </a:ext>
            </a:extLst>
          </p:cNvPr>
          <p:cNvSpPr/>
          <p:nvPr/>
        </p:nvSpPr>
        <p:spPr>
          <a:xfrm>
            <a:off x="111661" y="2016625"/>
            <a:ext cx="2235050" cy="781050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9600F99-1BA4-6FEE-4DB9-BFE5B8CF0C5A}"/>
              </a:ext>
            </a:extLst>
          </p:cNvPr>
          <p:cNvSpPr/>
          <p:nvPr/>
        </p:nvSpPr>
        <p:spPr>
          <a:xfrm>
            <a:off x="111661" y="2893594"/>
            <a:ext cx="2235050" cy="781050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6541DD-FE01-2637-80C4-433E3B119E33}"/>
              </a:ext>
            </a:extLst>
          </p:cNvPr>
          <p:cNvSpPr/>
          <p:nvPr/>
        </p:nvSpPr>
        <p:spPr>
          <a:xfrm>
            <a:off x="111661" y="3770563"/>
            <a:ext cx="2235050" cy="781050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7B83A0A-4924-2C74-AA44-FCA71500D616}"/>
              </a:ext>
            </a:extLst>
          </p:cNvPr>
          <p:cNvSpPr/>
          <p:nvPr/>
        </p:nvSpPr>
        <p:spPr>
          <a:xfrm>
            <a:off x="111661" y="4647532"/>
            <a:ext cx="2235050" cy="781050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1CB879-A69A-9C54-C354-094B490C1EE4}"/>
              </a:ext>
            </a:extLst>
          </p:cNvPr>
          <p:cNvSpPr/>
          <p:nvPr/>
        </p:nvSpPr>
        <p:spPr>
          <a:xfrm>
            <a:off x="111661" y="5524501"/>
            <a:ext cx="2235050" cy="781050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EBF5463-EA83-8B0C-CCA9-5D2BE7E19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4" y="126628"/>
            <a:ext cx="2250695" cy="9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45455" y="897752"/>
            <a:ext cx="192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Exo 2" panose="00000500000000000000" pitchFamily="50" charset="0"/>
                <a:ea typeface="Segoe UI Black" panose="020B0A02040204020203" pitchFamily="34" charset="0"/>
              </a:rPr>
              <a:t>Logística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EBF5463-EA83-8B0C-CCA9-5D2BE7E19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4" y="126628"/>
            <a:ext cx="2250695" cy="914666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215E33-DA22-8B06-A96B-26D6F83559D7}"/>
              </a:ext>
            </a:extLst>
          </p:cNvPr>
          <p:cNvSpPr/>
          <p:nvPr/>
        </p:nvSpPr>
        <p:spPr>
          <a:xfrm>
            <a:off x="2253075" y="108171"/>
            <a:ext cx="1861726" cy="1234576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23FE8F-E4E7-2DD6-4900-0902CEDB28A2}"/>
              </a:ext>
            </a:extLst>
          </p:cNvPr>
          <p:cNvSpPr/>
          <p:nvPr/>
        </p:nvSpPr>
        <p:spPr>
          <a:xfrm>
            <a:off x="2253075" y="1434917"/>
            <a:ext cx="5433243" cy="1958469"/>
          </a:xfrm>
          <a:prstGeom prst="roundRect">
            <a:avLst>
              <a:gd name="adj" fmla="val 3901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47E76A1-00FF-6EA1-E940-001A6921E06F}"/>
              </a:ext>
            </a:extLst>
          </p:cNvPr>
          <p:cNvSpPr/>
          <p:nvPr/>
        </p:nvSpPr>
        <p:spPr>
          <a:xfrm>
            <a:off x="7800569" y="1422677"/>
            <a:ext cx="4272281" cy="4960779"/>
          </a:xfrm>
          <a:prstGeom prst="roundRect">
            <a:avLst>
              <a:gd name="adj" fmla="val 2685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1685401-6D1A-F83E-6FFB-5AB9DF3C6C41}"/>
              </a:ext>
            </a:extLst>
          </p:cNvPr>
          <p:cNvSpPr/>
          <p:nvPr/>
        </p:nvSpPr>
        <p:spPr>
          <a:xfrm>
            <a:off x="2277305" y="3466319"/>
            <a:ext cx="3588280" cy="2917137"/>
          </a:xfrm>
          <a:prstGeom prst="roundRect">
            <a:avLst>
              <a:gd name="adj" fmla="val 387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7F080D7-6FA3-A683-3778-92A5B8732031}"/>
              </a:ext>
            </a:extLst>
          </p:cNvPr>
          <p:cNvSpPr/>
          <p:nvPr/>
        </p:nvSpPr>
        <p:spPr>
          <a:xfrm>
            <a:off x="4214905" y="98053"/>
            <a:ext cx="1923687" cy="1234576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D51F400-D6C2-BC8B-F329-15AE128960FA}"/>
              </a:ext>
            </a:extLst>
          </p:cNvPr>
          <p:cNvSpPr/>
          <p:nvPr/>
        </p:nvSpPr>
        <p:spPr>
          <a:xfrm>
            <a:off x="6238696" y="98053"/>
            <a:ext cx="1786572" cy="1234576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8455A0B-2EA6-451F-C623-10FE8541DC35}"/>
              </a:ext>
            </a:extLst>
          </p:cNvPr>
          <p:cNvSpPr/>
          <p:nvPr/>
        </p:nvSpPr>
        <p:spPr>
          <a:xfrm>
            <a:off x="8125372" y="98053"/>
            <a:ext cx="1923687" cy="1234576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1C69393-4500-7664-AB08-1537BF562B26}"/>
              </a:ext>
            </a:extLst>
          </p:cNvPr>
          <p:cNvSpPr/>
          <p:nvPr/>
        </p:nvSpPr>
        <p:spPr>
          <a:xfrm>
            <a:off x="10149163" y="98053"/>
            <a:ext cx="1923687" cy="1234576"/>
          </a:xfrm>
          <a:prstGeom prst="roundRect">
            <a:avLst>
              <a:gd name="adj" fmla="val 833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33CF899-EFC5-04E3-E03E-C5E1D203C09F}"/>
              </a:ext>
            </a:extLst>
          </p:cNvPr>
          <p:cNvSpPr/>
          <p:nvPr/>
        </p:nvSpPr>
        <p:spPr>
          <a:xfrm>
            <a:off x="5973748" y="3466319"/>
            <a:ext cx="1718658" cy="2917137"/>
          </a:xfrm>
          <a:prstGeom prst="roundRect">
            <a:avLst>
              <a:gd name="adj" fmla="val 387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16C7250-3D55-5828-6F78-DE6AA560DF73}"/>
              </a:ext>
            </a:extLst>
          </p:cNvPr>
          <p:cNvSpPr/>
          <p:nvPr/>
        </p:nvSpPr>
        <p:spPr>
          <a:xfrm>
            <a:off x="119150" y="1420971"/>
            <a:ext cx="2049992" cy="4962485"/>
          </a:xfrm>
          <a:prstGeom prst="roundRect">
            <a:avLst>
              <a:gd name="adj" fmla="val 387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B1DAAF16-577E-E14B-36AF-E57D6D4F5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464" y="585900"/>
            <a:ext cx="427844" cy="427844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A7800EBE-E672-44D2-410C-837E6BE7B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2373" y="600004"/>
            <a:ext cx="379401" cy="379401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1F577AF1-F41F-D621-1415-18C8D3C1B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3044" y="604402"/>
            <a:ext cx="370604" cy="370604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AF9EA2E7-A660-E811-BE66-6282DB4BD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5633" y="590550"/>
            <a:ext cx="398308" cy="398308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1A39ADB9-716B-EDE8-89EC-978A448BD8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3111" y="600004"/>
            <a:ext cx="379401" cy="3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536704" y="1139655"/>
            <a:ext cx="6558143" cy="2611731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536703" y="3849348"/>
            <a:ext cx="6558143" cy="2875084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9194577" y="3849348"/>
            <a:ext cx="2886587" cy="1427054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94577" y="1139655"/>
            <a:ext cx="2886587" cy="2611732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3A119E-B930-DF53-BF64-05F91A13F15B}"/>
              </a:ext>
            </a:extLst>
          </p:cNvPr>
          <p:cNvSpPr/>
          <p:nvPr/>
        </p:nvSpPr>
        <p:spPr>
          <a:xfrm>
            <a:off x="9194577" y="5374363"/>
            <a:ext cx="2886587" cy="1350069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CB3F24-E906-A2BE-B2CA-7F0ACF5570EC}"/>
              </a:ext>
            </a:extLst>
          </p:cNvPr>
          <p:cNvSpPr/>
          <p:nvPr/>
        </p:nvSpPr>
        <p:spPr>
          <a:xfrm>
            <a:off x="9194577" y="133570"/>
            <a:ext cx="2886587" cy="914666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E2FF25-113A-5EC2-80C1-458B90E13D4F}"/>
              </a:ext>
            </a:extLst>
          </p:cNvPr>
          <p:cNvSpPr/>
          <p:nvPr/>
        </p:nvSpPr>
        <p:spPr>
          <a:xfrm>
            <a:off x="6816436" y="133565"/>
            <a:ext cx="2278410" cy="914666"/>
          </a:xfrm>
          <a:prstGeom prst="roundRect">
            <a:avLst>
              <a:gd name="adj" fmla="val 2849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536703" y="147358"/>
            <a:ext cx="262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Exo 2" panose="00000500000000000000" pitchFamily="50" charset="0"/>
                <a:ea typeface="Segoe UI Black" panose="020B0A02040204020203" pitchFamily="34" charset="0"/>
              </a:rPr>
              <a:t>D.R.E.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9C77C1-E694-9F02-161B-D721CE8DC435}"/>
              </a:ext>
            </a:extLst>
          </p:cNvPr>
          <p:cNvSpPr/>
          <p:nvPr/>
        </p:nvSpPr>
        <p:spPr>
          <a:xfrm>
            <a:off x="111661" y="1139655"/>
            <a:ext cx="2235050" cy="847507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5C79952-76C6-6E9D-118C-C1036859A1F8}"/>
              </a:ext>
            </a:extLst>
          </p:cNvPr>
          <p:cNvSpPr/>
          <p:nvPr/>
        </p:nvSpPr>
        <p:spPr>
          <a:xfrm>
            <a:off x="111661" y="2087109"/>
            <a:ext cx="2235050" cy="847507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9600F99-1BA4-6FEE-4DB9-BFE5B8CF0C5A}"/>
              </a:ext>
            </a:extLst>
          </p:cNvPr>
          <p:cNvSpPr/>
          <p:nvPr/>
        </p:nvSpPr>
        <p:spPr>
          <a:xfrm>
            <a:off x="111661" y="3034563"/>
            <a:ext cx="2235050" cy="847507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6541DD-FE01-2637-80C4-433E3B119E33}"/>
              </a:ext>
            </a:extLst>
          </p:cNvPr>
          <p:cNvSpPr/>
          <p:nvPr/>
        </p:nvSpPr>
        <p:spPr>
          <a:xfrm>
            <a:off x="111661" y="3982017"/>
            <a:ext cx="2235050" cy="847507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7B83A0A-4924-2C74-AA44-FCA71500D616}"/>
              </a:ext>
            </a:extLst>
          </p:cNvPr>
          <p:cNvSpPr/>
          <p:nvPr/>
        </p:nvSpPr>
        <p:spPr>
          <a:xfrm>
            <a:off x="111661" y="4929471"/>
            <a:ext cx="2235050" cy="847507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1CB879-A69A-9C54-C354-094B490C1EE4}"/>
              </a:ext>
            </a:extLst>
          </p:cNvPr>
          <p:cNvSpPr/>
          <p:nvPr/>
        </p:nvSpPr>
        <p:spPr>
          <a:xfrm>
            <a:off x="111661" y="5876925"/>
            <a:ext cx="2235050" cy="847507"/>
          </a:xfrm>
          <a:prstGeom prst="roundRect">
            <a:avLst>
              <a:gd name="adj" fmla="val 7693"/>
            </a:avLst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EBF5463-EA83-8B0C-CCA9-5D2BE7E19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4" y="126628"/>
            <a:ext cx="2250695" cy="9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DFC6D2-1F74-D03D-16A6-B8F50B938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008608"/>
            <a:ext cx="7943850" cy="4840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24331D-F005-011D-A80D-39CCD897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21" y="996472"/>
            <a:ext cx="4438758" cy="18038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9BBD14B-9CB8-4B2F-0D99-12DCB8F96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70" y="3750449"/>
            <a:ext cx="4076810" cy="57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7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122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Exo 2</vt:lpstr>
      <vt:lpstr>Celestial</vt:lpstr>
      <vt:lpstr>Power BI ao Cubo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Kiki Dimbu</cp:lastModifiedBy>
  <cp:revision>3</cp:revision>
  <dcterms:created xsi:type="dcterms:W3CDTF">2023-08-10T15:29:07Z</dcterms:created>
  <dcterms:modified xsi:type="dcterms:W3CDTF">2023-08-17T13:08:24Z</dcterms:modified>
</cp:coreProperties>
</file>