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31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14D6B6"/>
    <a:srgbClr val="00CAD5"/>
    <a:srgbClr val="002535"/>
    <a:srgbClr val="006076"/>
    <a:srgbClr val="007996"/>
    <a:srgbClr val="004260"/>
    <a:srgbClr val="00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39530-71D4-412C-8F98-36C7F49D642D}" v="3" dt="2023-08-10T14:44:1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iqueira" userId="8eb0369d20a5407e" providerId="LiveId" clId="{EA539530-71D4-412C-8F98-36C7F49D642D}"/>
    <pc:docChg chg="undo custSel modSld">
      <pc:chgData name="Matheus Siqueira" userId="8eb0369d20a5407e" providerId="LiveId" clId="{EA539530-71D4-412C-8F98-36C7F49D642D}" dt="2023-08-10T14:44:23.859" v="13" actId="14100"/>
      <pc:docMkLst>
        <pc:docMk/>
      </pc:docMkLst>
      <pc:sldChg chg="addSp delSp modSp mod">
        <pc:chgData name="Matheus Siqueira" userId="8eb0369d20a5407e" providerId="LiveId" clId="{EA539530-71D4-412C-8F98-36C7F49D642D}" dt="2023-08-10T14:44:23.859" v="13" actId="14100"/>
        <pc:sldMkLst>
          <pc:docMk/>
          <pc:sldMk cId="3526906964" sldId="317"/>
        </pc:sldMkLst>
        <pc:spChg chg="add del mod">
          <ac:chgData name="Matheus Siqueira" userId="8eb0369d20a5407e" providerId="LiveId" clId="{EA539530-71D4-412C-8F98-36C7F49D642D}" dt="2023-08-10T14:44:03.904" v="5"/>
          <ac:spMkLst>
            <pc:docMk/>
            <pc:sldMk cId="3526906964" sldId="317"/>
            <ac:spMk id="3" creationId="{71BFA9CB-C377-AD53-C8A1-7D3B6EFD11B9}"/>
          </ac:spMkLst>
        </pc:spChg>
        <pc:spChg chg="add mod">
          <ac:chgData name="Matheus Siqueira" userId="8eb0369d20a5407e" providerId="LiveId" clId="{EA539530-71D4-412C-8F98-36C7F49D642D}" dt="2023-08-10T14:44:23.859" v="13" actId="14100"/>
          <ac:spMkLst>
            <pc:docMk/>
            <pc:sldMk cId="3526906964" sldId="317"/>
            <ac:spMk id="4" creationId="{4D1EC42F-37F8-AA07-02D9-4884B3AED509}"/>
          </ac:spMkLst>
        </pc:spChg>
        <pc:spChg chg="add del">
          <ac:chgData name="Matheus Siqueira" userId="8eb0369d20a5407e" providerId="LiveId" clId="{EA539530-71D4-412C-8F98-36C7F49D642D}" dt="2023-08-10T14:44:04.453" v="6" actId="478"/>
          <ac:spMkLst>
            <pc:docMk/>
            <pc:sldMk cId="3526906964" sldId="317"/>
            <ac:spMk id="183" creationId="{C13F852F-51F9-451A-B124-65C60037757B}"/>
          </ac:spMkLst>
        </pc:spChg>
        <pc:spChg chg="mod">
          <ac:chgData name="Matheus Siqueira" userId="8eb0369d20a5407e" providerId="LiveId" clId="{EA539530-71D4-412C-8F98-36C7F49D642D}" dt="2023-08-10T14:44:15.714" v="10" actId="1076"/>
          <ac:spMkLst>
            <pc:docMk/>
            <pc:sldMk cId="3526906964" sldId="317"/>
            <ac:spMk id="188" creationId="{EADE9458-B046-4A13-9F3F-D4220062DFCB}"/>
          </ac:spMkLst>
        </pc:spChg>
        <pc:grpChg chg="del">
          <ac:chgData name="Matheus Siqueira" userId="8eb0369d20a5407e" providerId="LiveId" clId="{EA539530-71D4-412C-8F98-36C7F49D642D}" dt="2023-08-10T14:43:53.246" v="0" actId="478"/>
          <ac:grpSpMkLst>
            <pc:docMk/>
            <pc:sldMk cId="3526906964" sldId="317"/>
            <ac:grpSpMk id="63" creationId="{2B3B1D9B-6DB7-BCDA-76E5-85013620493B}"/>
          </ac:grpSpMkLst>
        </pc:grpChg>
      </pc:sldChg>
    </pc:docChg>
  </pc:docChgLst>
  <pc:docChgLst>
    <pc:chgData name="Matheus Siqueira" userId="8eb0369d20a5407e" providerId="LiveId" clId="{08E9390F-72EB-4B04-BFFD-2F2900E3E401}"/>
    <pc:docChg chg="custSel modSld">
      <pc:chgData name="Matheus Siqueira" userId="8eb0369d20a5407e" providerId="LiveId" clId="{08E9390F-72EB-4B04-BFFD-2F2900E3E401}" dt="2023-07-25T16:53:52.787" v="1" actId="478"/>
      <pc:docMkLst>
        <pc:docMk/>
      </pc:docMkLst>
      <pc:sldChg chg="delSp mod">
        <pc:chgData name="Matheus Siqueira" userId="8eb0369d20a5407e" providerId="LiveId" clId="{08E9390F-72EB-4B04-BFFD-2F2900E3E401}" dt="2023-07-25T16:53:52.787" v="1" actId="478"/>
        <pc:sldMkLst>
          <pc:docMk/>
          <pc:sldMk cId="3526906964" sldId="317"/>
        </pc:sldMkLst>
        <pc:picChg chg="del">
          <ac:chgData name="Matheus Siqueira" userId="8eb0369d20a5407e" providerId="LiveId" clId="{08E9390F-72EB-4B04-BFFD-2F2900E3E401}" dt="2023-07-25T16:53:52.787" v="1" actId="478"/>
          <ac:picMkLst>
            <pc:docMk/>
            <pc:sldMk cId="3526906964" sldId="317"/>
            <ac:picMk id="7" creationId="{5CAFD8BD-0825-C461-5936-ACE60305B447}"/>
          </ac:picMkLst>
        </pc:picChg>
      </pc:sldChg>
      <pc:sldChg chg="delSp mod">
        <pc:chgData name="Matheus Siqueira" userId="8eb0369d20a5407e" providerId="LiveId" clId="{08E9390F-72EB-4B04-BFFD-2F2900E3E401}" dt="2023-07-25T16:53:51.566" v="0" actId="478"/>
        <pc:sldMkLst>
          <pc:docMk/>
          <pc:sldMk cId="2605443899" sldId="318"/>
        </pc:sldMkLst>
        <pc:picChg chg="del">
          <ac:chgData name="Matheus Siqueira" userId="8eb0369d20a5407e" providerId="LiveId" clId="{08E9390F-72EB-4B04-BFFD-2F2900E3E401}" dt="2023-07-25T16:53:51.566" v="0" actId="478"/>
          <ac:picMkLst>
            <pc:docMk/>
            <pc:sldMk cId="2605443899" sldId="318"/>
            <ac:picMk id="1580" creationId="{43953E78-B3AC-866C-45D4-144D3E6548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CE5A-00BE-268D-25DF-C6417F1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E2915-BD3F-F5A6-7E30-D24FA9FAC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96F248-C9CC-791F-14B3-12573EFD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FDC89-B0F9-CC58-51CA-D186DF2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DFAF8-0A7E-7C30-BCEA-7ABA808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9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A3F-4241-C999-6B43-8E8C60EE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83774-18FF-8400-5257-7743CE5F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38796-2F34-22FA-00CD-13A81A7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291A6-C6A3-D1DF-40CC-B27F25E5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88651-F0B5-002D-2C5F-2C118F4D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AB7F1-4D2E-F0E3-41EC-753B5E5C5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3CA897-F7AD-181B-198F-9E475784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70F61-EDE6-9131-5232-3BD43A05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B6649-9AD2-399A-B691-6960C5A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428EF-E199-FBB7-AC9C-F9B6B58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4EC0B-DB24-D508-6EF2-334F33FB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05EE9-A406-F587-6D33-A5F905F2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F7346-0C23-DEB9-613D-60AB231F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FD3B7-4B37-F19F-550F-782C3142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86556-61D0-C21F-630B-4536B9BE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F381C-9F0B-203A-2C50-4FCDAC5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08BFB-7AEA-8ECC-EBE4-7D6384C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AA874-E3A2-A7D2-2414-B1799E6A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D1B85-70F8-F8AE-9423-66118B5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B7B4C-4577-8C49-C4F3-C326D826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2B91-7FC6-49C6-6E07-8539C2BD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99EA7-58FC-5192-2B6B-814F5CE3A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2A106-1138-3686-E63F-C74AE282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127D67-EC3A-CF58-CE23-935088F9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D5698-4896-B3D9-2BE6-FBF2B44B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9CFA5-73A2-239C-1435-BD14E93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36A8-E6D7-335A-8CAD-736352CD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FFF58-0519-AE77-00CB-0E1D9250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445BC-4FAD-5ADB-64A3-8DBAF446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674ED4-EBA4-7E5E-9442-1649989B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03A619-530C-0C14-6047-E9046FBA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D47A89-CB0F-028F-0832-18C68EEB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946ECD-63D1-6660-1BEF-F27686BA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725567-0865-531E-B5D6-76B44222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6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4D912-E12E-6663-FBB8-7E83CB4A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E2386-6509-A929-7568-9F46CB7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4A0AE9-CAFC-AD5E-1981-9E8C45A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66933E-6EBC-7114-5398-B53D7BDD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1D982-6E17-DDBE-D074-32030EAF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EBAFDE-E4B8-6D8C-4C54-B6CC0912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11516-A5FF-14D6-8DC7-8461212B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2342-3029-3C53-EBA3-029D3A74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7F8B2-264B-B35A-5C5D-7E27BB58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BC32F6-6223-4EB5-E39A-2A8E31EB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FD0634-2194-62F1-7B81-1BF21EC1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8E9DC-4AD1-B824-9E2F-6C1C082E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9FCF6-B3CD-78BE-7A96-1EBE5AED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AAE1-504A-4B67-202E-766BBAED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49200A-A01B-13BD-402D-33F021730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9D5A1-A8EC-A420-4DEB-9E69C437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F5500-C79C-E15F-5C1D-AA88526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EE0B70-BE7F-0766-1B06-218DD940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255CA-7C39-5CD8-A5D0-ECE126E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C4D3F1-8F6B-46CB-336A-2EEE84A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374C4-BD23-81EC-69B6-DAD29B43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DC23-E2A3-EF45-B09A-F3F1ABFB4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7479-9E05-4D13-88A1-B528C5EA0F9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C6BBF-0E40-8B60-80F8-330ED58B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C81F6-85F0-84BA-51AB-466113F7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EBB3-AA4C-4D01-A7F0-7210E196D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61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90286"/>
          </a:xfrm>
          <a:prstGeom prst="rect">
            <a:avLst/>
          </a:prstGeom>
          <a:solidFill>
            <a:srgbClr val="002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2253075" y="228322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179773" y="1579409"/>
            <a:ext cx="1910284" cy="5088090"/>
          </a:xfrm>
          <a:custGeom>
            <a:avLst/>
            <a:gdLst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73985 w 1910284"/>
              <a:gd name="connsiteY6" fmla="*/ 5088090 h 5088090"/>
              <a:gd name="connsiteX7" fmla="*/ 0 w 1910284"/>
              <a:gd name="connsiteY7" fmla="*/ 5014105 h 5088090"/>
              <a:gd name="connsiteX8" fmla="*/ 0 w 1910284"/>
              <a:gd name="connsiteY8" fmla="*/ 73985 h 5088090"/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73985 w 1910284"/>
              <a:gd name="connsiteY6" fmla="*/ 5088090 h 5088090"/>
              <a:gd name="connsiteX7" fmla="*/ 0 w 1910284"/>
              <a:gd name="connsiteY7" fmla="*/ 4752167 h 5088090"/>
              <a:gd name="connsiteX8" fmla="*/ 0 w 1910284"/>
              <a:gd name="connsiteY8" fmla="*/ 73985 h 5088090"/>
              <a:gd name="connsiteX0" fmla="*/ 0 w 1910284"/>
              <a:gd name="connsiteY0" fmla="*/ 73985 h 5088090"/>
              <a:gd name="connsiteX1" fmla="*/ 73985 w 1910284"/>
              <a:gd name="connsiteY1" fmla="*/ 0 h 5088090"/>
              <a:gd name="connsiteX2" fmla="*/ 1836299 w 1910284"/>
              <a:gd name="connsiteY2" fmla="*/ 0 h 5088090"/>
              <a:gd name="connsiteX3" fmla="*/ 1910284 w 1910284"/>
              <a:gd name="connsiteY3" fmla="*/ 73985 h 5088090"/>
              <a:gd name="connsiteX4" fmla="*/ 1910284 w 1910284"/>
              <a:gd name="connsiteY4" fmla="*/ 5014105 h 5088090"/>
              <a:gd name="connsiteX5" fmla="*/ 1836299 w 1910284"/>
              <a:gd name="connsiteY5" fmla="*/ 5088090 h 5088090"/>
              <a:gd name="connsiteX6" fmla="*/ 431172 w 1910284"/>
              <a:gd name="connsiteY6" fmla="*/ 5083327 h 5088090"/>
              <a:gd name="connsiteX7" fmla="*/ 0 w 1910284"/>
              <a:gd name="connsiteY7" fmla="*/ 4752167 h 5088090"/>
              <a:gd name="connsiteX8" fmla="*/ 0 w 1910284"/>
              <a:gd name="connsiteY8" fmla="*/ 73985 h 508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84" h="5088090">
                <a:moveTo>
                  <a:pt x="0" y="73985"/>
                </a:moveTo>
                <a:cubicBezTo>
                  <a:pt x="0" y="33124"/>
                  <a:pt x="33124" y="0"/>
                  <a:pt x="73985" y="0"/>
                </a:cubicBezTo>
                <a:lnTo>
                  <a:pt x="1836299" y="0"/>
                </a:lnTo>
                <a:cubicBezTo>
                  <a:pt x="1877160" y="0"/>
                  <a:pt x="1910284" y="33124"/>
                  <a:pt x="1910284" y="73985"/>
                </a:cubicBezTo>
                <a:lnTo>
                  <a:pt x="1910284" y="5014105"/>
                </a:lnTo>
                <a:cubicBezTo>
                  <a:pt x="1910284" y="5054966"/>
                  <a:pt x="1877160" y="5088090"/>
                  <a:pt x="1836299" y="5088090"/>
                </a:cubicBezTo>
                <a:lnTo>
                  <a:pt x="431172" y="5083327"/>
                </a:lnTo>
                <a:cubicBezTo>
                  <a:pt x="390311" y="5083327"/>
                  <a:pt x="0" y="4793028"/>
                  <a:pt x="0" y="4752167"/>
                </a:cubicBezTo>
                <a:lnTo>
                  <a:pt x="0" y="73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2241021" y="1579409"/>
            <a:ext cx="5433243" cy="1849591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7825228" y="1541319"/>
            <a:ext cx="419749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2241021" y="3542922"/>
            <a:ext cx="3588280" cy="3124577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187721" y="969852"/>
            <a:ext cx="1875926" cy="379402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Análise Logística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67FF7DD-73BC-A42C-F8D3-A342DA8BA30F}"/>
              </a:ext>
            </a:extLst>
          </p:cNvPr>
          <p:cNvSpPr/>
          <p:nvPr/>
        </p:nvSpPr>
        <p:spPr>
          <a:xfrm>
            <a:off x="4232788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8CAAD7A-2885-9C87-4731-F0BF900EEC7E}"/>
              </a:ext>
            </a:extLst>
          </p:cNvPr>
          <p:cNvSpPr/>
          <p:nvPr/>
        </p:nvSpPr>
        <p:spPr>
          <a:xfrm>
            <a:off x="6212501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BB140D1-5E87-DE73-8DBD-2EB20AE9740F}"/>
              </a:ext>
            </a:extLst>
          </p:cNvPr>
          <p:cNvSpPr/>
          <p:nvPr/>
        </p:nvSpPr>
        <p:spPr>
          <a:xfrm>
            <a:off x="8192214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568E5E5-CF40-314F-B440-C119D5EA049E}"/>
              </a:ext>
            </a:extLst>
          </p:cNvPr>
          <p:cNvSpPr/>
          <p:nvPr/>
        </p:nvSpPr>
        <p:spPr>
          <a:xfrm>
            <a:off x="10171928" y="218204"/>
            <a:ext cx="1830644" cy="1143000"/>
          </a:xfrm>
          <a:prstGeom prst="roundRect">
            <a:avLst>
              <a:gd name="adj" fmla="val 8333"/>
            </a:avLst>
          </a:prstGeom>
          <a:solidFill>
            <a:srgbClr val="00647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9EBEB378-2171-229D-45D3-964EB391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64" y="585900"/>
            <a:ext cx="427844" cy="427844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A04AD530-16E3-A23D-28E9-317555454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373" y="600004"/>
            <a:ext cx="379401" cy="379401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23AC9D0D-F2CE-F8A1-D4BC-D87C012CD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3044" y="604402"/>
            <a:ext cx="370604" cy="370604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CE3B7BDB-C340-09C9-7006-2C0419A4B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5633" y="590550"/>
            <a:ext cx="398308" cy="398308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D98B70AE-FB14-E3C0-EF5B-FADF8A321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3111" y="600004"/>
            <a:ext cx="379401" cy="379401"/>
          </a:xfrm>
          <a:prstGeom prst="rect">
            <a:avLst/>
          </a:prstGeom>
        </p:spPr>
      </p:pic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7DAF7776-1D65-F111-2D4D-E18D67FD5836}"/>
              </a:ext>
            </a:extLst>
          </p:cNvPr>
          <p:cNvSpPr/>
          <p:nvPr/>
        </p:nvSpPr>
        <p:spPr>
          <a:xfrm rot="5400000">
            <a:off x="1840445" y="1979983"/>
            <a:ext cx="1849591" cy="1048447"/>
          </a:xfrm>
          <a:prstGeom prst="round2SameRect">
            <a:avLst>
              <a:gd name="adj1" fmla="val 0"/>
              <a:gd name="adj2" fmla="val 38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E0014A62-625A-AD05-A62B-23BB77B7EF9A}"/>
              </a:ext>
            </a:extLst>
          </p:cNvPr>
          <p:cNvCxnSpPr>
            <a:cxnSpLocks/>
          </p:cNvCxnSpPr>
          <p:nvPr/>
        </p:nvCxnSpPr>
        <p:spPr>
          <a:xfrm>
            <a:off x="2406650" y="2504207"/>
            <a:ext cx="7404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138574A-2F86-4A32-7C38-9DA2E708C3EF}"/>
              </a:ext>
            </a:extLst>
          </p:cNvPr>
          <p:cNvSpPr/>
          <p:nvPr/>
        </p:nvSpPr>
        <p:spPr>
          <a:xfrm>
            <a:off x="5955606" y="3542922"/>
            <a:ext cx="1718658" cy="3124577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D1EC42F-37F8-AA07-02D9-4884B3AED509}"/>
              </a:ext>
            </a:extLst>
          </p:cNvPr>
          <p:cNvSpPr/>
          <p:nvPr/>
        </p:nvSpPr>
        <p:spPr>
          <a:xfrm>
            <a:off x="174926" y="1571943"/>
            <a:ext cx="1923687" cy="5095556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3" name="Gráfico 33">
            <a:extLst>
              <a:ext uri="{FF2B5EF4-FFF2-40B4-BE49-F238E27FC236}">
                <a16:creationId xmlns:a16="http://schemas.microsoft.com/office/drawing/2014/main" id="{371C1201-26DD-C0D4-6A17-8898681F34CA}"/>
              </a:ext>
            </a:extLst>
          </p:cNvPr>
          <p:cNvGrpSpPr/>
          <p:nvPr/>
        </p:nvGrpSpPr>
        <p:grpSpPr>
          <a:xfrm>
            <a:off x="321996" y="204012"/>
            <a:ext cx="1609084" cy="588661"/>
            <a:chOff x="2706686" y="2309950"/>
            <a:chExt cx="6117772" cy="223810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3734A6B-83AA-F3FB-BD54-9D78D3B6CE83}"/>
                </a:ext>
              </a:extLst>
            </p:cNvPr>
            <p:cNvSpPr/>
            <p:nvPr/>
          </p:nvSpPr>
          <p:spPr>
            <a:xfrm>
              <a:off x="2713944" y="3454399"/>
              <a:ext cx="867956" cy="521789"/>
            </a:xfrm>
            <a:custGeom>
              <a:avLst/>
              <a:gdLst>
                <a:gd name="connsiteX0" fmla="*/ 867954 w 867954"/>
                <a:gd name="connsiteY0" fmla="*/ 521789 h 521788"/>
                <a:gd name="connsiteX1" fmla="*/ 319314 w 867954"/>
                <a:gd name="connsiteY1" fmla="*/ 521789 h 521788"/>
                <a:gd name="connsiteX2" fmla="*/ 0 w 867954"/>
                <a:gd name="connsiteY2" fmla="*/ 0 h 521788"/>
                <a:gd name="connsiteX3" fmla="*/ 568234 w 867954"/>
                <a:gd name="connsiteY3" fmla="*/ 0 h 521788"/>
                <a:gd name="connsiteX4" fmla="*/ 867954 w 867954"/>
                <a:gd name="connsiteY4" fmla="*/ 521789 h 5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54" h="521788">
                  <a:moveTo>
                    <a:pt x="867954" y="521789"/>
                  </a:moveTo>
                  <a:lnTo>
                    <a:pt x="319314" y="521789"/>
                  </a:lnTo>
                  <a:lnTo>
                    <a:pt x="0" y="0"/>
                  </a:lnTo>
                  <a:lnTo>
                    <a:pt x="568234" y="0"/>
                  </a:lnTo>
                  <a:lnTo>
                    <a:pt x="867954" y="52178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A731209A-EF16-9A28-4489-B8C09AD66BC4}"/>
                </a:ext>
              </a:extLst>
            </p:cNvPr>
            <p:cNvSpPr/>
            <p:nvPr/>
          </p:nvSpPr>
          <p:spPr>
            <a:xfrm>
              <a:off x="3327898" y="3454399"/>
              <a:ext cx="1303382" cy="1093651"/>
            </a:xfrm>
            <a:custGeom>
              <a:avLst/>
              <a:gdLst>
                <a:gd name="connsiteX0" fmla="*/ 1303383 w 1303382"/>
                <a:gd name="connsiteY0" fmla="*/ 1093652 h 1093651"/>
                <a:gd name="connsiteX1" fmla="*/ 627017 w 1303382"/>
                <a:gd name="connsiteY1" fmla="*/ 1093652 h 1093651"/>
                <a:gd name="connsiteX2" fmla="*/ 299720 w 1303382"/>
                <a:gd name="connsiteY2" fmla="*/ 521789 h 1093651"/>
                <a:gd name="connsiteX3" fmla="*/ 298994 w 1303382"/>
                <a:gd name="connsiteY3" fmla="*/ 521789 h 1093651"/>
                <a:gd name="connsiteX4" fmla="*/ 0 w 1303382"/>
                <a:gd name="connsiteY4" fmla="*/ 0 h 1093651"/>
                <a:gd name="connsiteX5" fmla="*/ 678543 w 1303382"/>
                <a:gd name="connsiteY5" fmla="*/ 0 h 1093651"/>
                <a:gd name="connsiteX6" fmla="*/ 1303383 w 1303382"/>
                <a:gd name="connsiteY6" fmla="*/ 1093652 h 109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3382" h="1093651">
                  <a:moveTo>
                    <a:pt x="1303383" y="1093652"/>
                  </a:moveTo>
                  <a:lnTo>
                    <a:pt x="627017" y="1093652"/>
                  </a:lnTo>
                  <a:cubicBezTo>
                    <a:pt x="534851" y="933268"/>
                    <a:pt x="381000" y="662577"/>
                    <a:pt x="299720" y="521789"/>
                  </a:cubicBezTo>
                  <a:lnTo>
                    <a:pt x="298994" y="521789"/>
                  </a:lnTo>
                  <a:lnTo>
                    <a:pt x="0" y="0"/>
                  </a:lnTo>
                  <a:lnTo>
                    <a:pt x="678543" y="0"/>
                  </a:lnTo>
                  <a:cubicBezTo>
                    <a:pt x="871583" y="346891"/>
                    <a:pt x="1103812" y="746034"/>
                    <a:pt x="1303383" y="1093652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9DB607B-6BBC-3028-1FF5-EFB6BF31D0A9}"/>
                </a:ext>
              </a:extLst>
            </p:cNvPr>
            <p:cNvSpPr/>
            <p:nvPr/>
          </p:nvSpPr>
          <p:spPr>
            <a:xfrm>
              <a:off x="2706686" y="2817949"/>
              <a:ext cx="1635033" cy="586378"/>
            </a:xfrm>
            <a:custGeom>
              <a:avLst/>
              <a:gdLst>
                <a:gd name="connsiteX0" fmla="*/ 1635034 w 1635034"/>
                <a:gd name="connsiteY0" fmla="*/ 0 h 586377"/>
                <a:gd name="connsiteX1" fmla="*/ 1296126 w 1635034"/>
                <a:gd name="connsiteY1" fmla="*/ 586377 h 586377"/>
                <a:gd name="connsiteX2" fmla="*/ 0 w 1635034"/>
                <a:gd name="connsiteY2" fmla="*/ 586377 h 586377"/>
                <a:gd name="connsiteX3" fmla="*/ 270691 w 1635034"/>
                <a:gd name="connsiteY3" fmla="*/ 0 h 586377"/>
                <a:gd name="connsiteX4" fmla="*/ 1635034 w 1635034"/>
                <a:gd name="connsiteY4" fmla="*/ 0 h 58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034" h="586377">
                  <a:moveTo>
                    <a:pt x="1635034" y="0"/>
                  </a:moveTo>
                  <a:cubicBezTo>
                    <a:pt x="1519646" y="200297"/>
                    <a:pt x="1403531" y="400594"/>
                    <a:pt x="1296126" y="586377"/>
                  </a:cubicBezTo>
                  <a:lnTo>
                    <a:pt x="0" y="586377"/>
                  </a:lnTo>
                  <a:cubicBezTo>
                    <a:pt x="10886" y="563154"/>
                    <a:pt x="203926" y="144417"/>
                    <a:pt x="270691" y="0"/>
                  </a:cubicBezTo>
                  <a:lnTo>
                    <a:pt x="1635034" y="0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CFF0F8F4-47CA-3644-370E-D070021B1881}"/>
                </a:ext>
              </a:extLst>
            </p:cNvPr>
            <p:cNvSpPr/>
            <p:nvPr/>
          </p:nvSpPr>
          <p:spPr>
            <a:xfrm>
              <a:off x="3745908" y="2309950"/>
              <a:ext cx="889000" cy="468085"/>
            </a:xfrm>
            <a:custGeom>
              <a:avLst/>
              <a:gdLst>
                <a:gd name="connsiteX0" fmla="*/ 889000 w 889000"/>
                <a:gd name="connsiteY0" fmla="*/ 0 h 468085"/>
                <a:gd name="connsiteX1" fmla="*/ 618309 w 889000"/>
                <a:gd name="connsiteY1" fmla="*/ 468086 h 468085"/>
                <a:gd name="connsiteX2" fmla="*/ 0 w 889000"/>
                <a:gd name="connsiteY2" fmla="*/ 468086 h 468085"/>
                <a:gd name="connsiteX3" fmla="*/ 269966 w 889000"/>
                <a:gd name="connsiteY3" fmla="*/ 0 h 468085"/>
                <a:gd name="connsiteX4" fmla="*/ 889000 w 889000"/>
                <a:gd name="connsiteY4" fmla="*/ 0 h 4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0" h="468085">
                  <a:moveTo>
                    <a:pt x="889000" y="0"/>
                  </a:moveTo>
                  <a:cubicBezTo>
                    <a:pt x="802640" y="148771"/>
                    <a:pt x="711200" y="307703"/>
                    <a:pt x="618309" y="468086"/>
                  </a:cubicBezTo>
                  <a:lnTo>
                    <a:pt x="0" y="468086"/>
                  </a:lnTo>
                  <a:cubicBezTo>
                    <a:pt x="68217" y="349794"/>
                    <a:pt x="265611" y="8709"/>
                    <a:pt x="269966" y="0"/>
                  </a:cubicBezTo>
                  <a:lnTo>
                    <a:pt x="889000" y="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94C35CD7-AE86-2426-4DFF-88D5A62034D1}"/>
                </a:ext>
              </a:extLst>
            </p:cNvPr>
            <p:cNvSpPr/>
            <p:nvPr/>
          </p:nvSpPr>
          <p:spPr>
            <a:xfrm>
              <a:off x="4393248" y="3516087"/>
              <a:ext cx="582747" cy="1008014"/>
            </a:xfrm>
            <a:custGeom>
              <a:avLst/>
              <a:gdLst>
                <a:gd name="connsiteX0" fmla="*/ 582749 w 582748"/>
                <a:gd name="connsiteY0" fmla="*/ 487680 h 1008017"/>
                <a:gd name="connsiteX1" fmla="*/ 282303 w 582748"/>
                <a:gd name="connsiteY1" fmla="*/ 1008017 h 1008017"/>
                <a:gd name="connsiteX2" fmla="*/ 0 w 582748"/>
                <a:gd name="connsiteY2" fmla="*/ 518160 h 1008017"/>
                <a:gd name="connsiteX3" fmla="*/ 304074 w 582748"/>
                <a:gd name="connsiteY3" fmla="*/ 0 h 1008017"/>
                <a:gd name="connsiteX4" fmla="*/ 582749 w 582748"/>
                <a:gd name="connsiteY4" fmla="*/ 487680 h 100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48" h="1008017">
                  <a:moveTo>
                    <a:pt x="582749" y="487680"/>
                  </a:moveTo>
                  <a:lnTo>
                    <a:pt x="282303" y="1008017"/>
                  </a:lnTo>
                  <a:cubicBezTo>
                    <a:pt x="206103" y="875937"/>
                    <a:pt x="104503" y="698863"/>
                    <a:pt x="0" y="518160"/>
                  </a:cubicBezTo>
                  <a:lnTo>
                    <a:pt x="304074" y="0"/>
                  </a:lnTo>
                  <a:lnTo>
                    <a:pt x="582749" y="48768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A52EAC2-3257-48BC-E329-0A586F1FD315}"/>
                </a:ext>
              </a:extLst>
            </p:cNvPr>
            <p:cNvSpPr/>
            <p:nvPr/>
          </p:nvSpPr>
          <p:spPr>
            <a:xfrm>
              <a:off x="4045629" y="2323740"/>
              <a:ext cx="965926" cy="1672045"/>
            </a:xfrm>
            <a:custGeom>
              <a:avLst/>
              <a:gdLst>
                <a:gd name="connsiteX0" fmla="*/ 965926 w 965925"/>
                <a:gd name="connsiteY0" fmla="*/ 571137 h 1672045"/>
                <a:gd name="connsiteX1" fmla="*/ 325120 w 965925"/>
                <a:gd name="connsiteY1" fmla="*/ 1672046 h 1672045"/>
                <a:gd name="connsiteX2" fmla="*/ 0 w 965925"/>
                <a:gd name="connsiteY2" fmla="*/ 1107440 h 1672045"/>
                <a:gd name="connsiteX3" fmla="*/ 639354 w 965925"/>
                <a:gd name="connsiteY3" fmla="*/ 0 h 1672045"/>
                <a:gd name="connsiteX4" fmla="*/ 965926 w 965925"/>
                <a:gd name="connsiteY4" fmla="*/ 571137 h 167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25" h="1672045">
                  <a:moveTo>
                    <a:pt x="965926" y="571137"/>
                  </a:moveTo>
                  <a:cubicBezTo>
                    <a:pt x="928914" y="635000"/>
                    <a:pt x="461554" y="1438366"/>
                    <a:pt x="325120" y="1672046"/>
                  </a:cubicBezTo>
                  <a:cubicBezTo>
                    <a:pt x="206103" y="1465943"/>
                    <a:pt x="86360" y="1257663"/>
                    <a:pt x="0" y="1107440"/>
                  </a:cubicBezTo>
                  <a:cubicBezTo>
                    <a:pt x="173446" y="806994"/>
                    <a:pt x="458652" y="314234"/>
                    <a:pt x="639354" y="0"/>
                  </a:cubicBezTo>
                  <a:cubicBezTo>
                    <a:pt x="669109" y="50800"/>
                    <a:pt x="884646" y="428897"/>
                    <a:pt x="965926" y="571137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18DB206-72AA-CDD5-C1C6-65EF9813B91D}"/>
                </a:ext>
              </a:extLst>
            </p:cNvPr>
            <p:cNvSpPr/>
            <p:nvPr/>
          </p:nvSpPr>
          <p:spPr>
            <a:xfrm>
              <a:off x="5646554" y="2505168"/>
              <a:ext cx="863599" cy="867226"/>
            </a:xfrm>
            <a:custGeom>
              <a:avLst/>
              <a:gdLst>
                <a:gd name="connsiteX0" fmla="*/ 166914 w 863599"/>
                <a:gd name="connsiteY0" fmla="*/ 867229 h 867228"/>
                <a:gd name="connsiteX1" fmla="*/ 82731 w 863599"/>
                <a:gd name="connsiteY1" fmla="*/ 844006 h 867228"/>
                <a:gd name="connsiteX2" fmla="*/ 22497 w 863599"/>
                <a:gd name="connsiteY2" fmla="*/ 783771 h 867228"/>
                <a:gd name="connsiteX3" fmla="*/ 0 w 863599"/>
                <a:gd name="connsiteY3" fmla="*/ 699589 h 867228"/>
                <a:gd name="connsiteX4" fmla="*/ 0 w 863599"/>
                <a:gd name="connsiteY4" fmla="*/ 167640 h 867228"/>
                <a:gd name="connsiteX5" fmla="*/ 22497 w 863599"/>
                <a:gd name="connsiteY5" fmla="*/ 84908 h 867228"/>
                <a:gd name="connsiteX6" fmla="*/ 82731 w 863599"/>
                <a:gd name="connsiteY6" fmla="*/ 23223 h 867228"/>
                <a:gd name="connsiteX7" fmla="*/ 166914 w 863599"/>
                <a:gd name="connsiteY7" fmla="*/ 0 h 867228"/>
                <a:gd name="connsiteX8" fmla="*/ 863600 w 863599"/>
                <a:gd name="connsiteY8" fmla="*/ 0 h 867228"/>
                <a:gd name="connsiteX9" fmla="*/ 863600 w 863599"/>
                <a:gd name="connsiteY9" fmla="*/ 160383 h 867228"/>
                <a:gd name="connsiteX10" fmla="*/ 200297 w 863599"/>
                <a:gd name="connsiteY10" fmla="*/ 160383 h 867228"/>
                <a:gd name="connsiteX11" fmla="*/ 169091 w 863599"/>
                <a:gd name="connsiteY11" fmla="*/ 171268 h 867228"/>
                <a:gd name="connsiteX12" fmla="*/ 158206 w 863599"/>
                <a:gd name="connsiteY12" fmla="*/ 202474 h 867228"/>
                <a:gd name="connsiteX13" fmla="*/ 158206 w 863599"/>
                <a:gd name="connsiteY13" fmla="*/ 664754 h 867228"/>
                <a:gd name="connsiteX14" fmla="*/ 169091 w 863599"/>
                <a:gd name="connsiteY14" fmla="*/ 695960 h 867228"/>
                <a:gd name="connsiteX15" fmla="*/ 200297 w 863599"/>
                <a:gd name="connsiteY15" fmla="*/ 706846 h 867228"/>
                <a:gd name="connsiteX16" fmla="*/ 863600 w 863599"/>
                <a:gd name="connsiteY16" fmla="*/ 706846 h 867228"/>
                <a:gd name="connsiteX17" fmla="*/ 863600 w 863599"/>
                <a:gd name="connsiteY17" fmla="*/ 867229 h 867228"/>
                <a:gd name="connsiteX18" fmla="*/ 166914 w 863599"/>
                <a:gd name="connsiteY18" fmla="*/ 867229 h 8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599" h="867228">
                  <a:moveTo>
                    <a:pt x="166914" y="867229"/>
                  </a:moveTo>
                  <a:cubicBezTo>
                    <a:pt x="136434" y="867229"/>
                    <a:pt x="108131" y="859246"/>
                    <a:pt x="82731" y="844006"/>
                  </a:cubicBezTo>
                  <a:cubicBezTo>
                    <a:pt x="58057" y="828766"/>
                    <a:pt x="37737" y="808446"/>
                    <a:pt x="22497" y="783771"/>
                  </a:cubicBezTo>
                  <a:cubicBezTo>
                    <a:pt x="7257" y="758371"/>
                    <a:pt x="0" y="730068"/>
                    <a:pt x="0" y="699589"/>
                  </a:cubicBezTo>
                  <a:lnTo>
                    <a:pt x="0" y="167640"/>
                  </a:lnTo>
                  <a:cubicBezTo>
                    <a:pt x="0" y="137160"/>
                    <a:pt x="7983" y="109583"/>
                    <a:pt x="22497" y="84908"/>
                  </a:cubicBezTo>
                  <a:cubicBezTo>
                    <a:pt x="37737" y="59508"/>
                    <a:pt x="58057" y="38463"/>
                    <a:pt x="82731" y="23223"/>
                  </a:cubicBezTo>
                  <a:cubicBezTo>
                    <a:pt x="108131" y="7983"/>
                    <a:pt x="136434" y="0"/>
                    <a:pt x="166914" y="0"/>
                  </a:cubicBezTo>
                  <a:lnTo>
                    <a:pt x="863600" y="0"/>
                  </a:lnTo>
                  <a:lnTo>
                    <a:pt x="863600" y="160383"/>
                  </a:lnTo>
                  <a:lnTo>
                    <a:pt x="200297" y="160383"/>
                  </a:lnTo>
                  <a:cubicBezTo>
                    <a:pt x="187234" y="160383"/>
                    <a:pt x="177074" y="164011"/>
                    <a:pt x="169091" y="171268"/>
                  </a:cubicBezTo>
                  <a:cubicBezTo>
                    <a:pt x="161834" y="178526"/>
                    <a:pt x="158206" y="188686"/>
                    <a:pt x="158206" y="202474"/>
                  </a:cubicBezTo>
                  <a:lnTo>
                    <a:pt x="158206" y="664754"/>
                  </a:lnTo>
                  <a:cubicBezTo>
                    <a:pt x="158206" y="677817"/>
                    <a:pt x="161834" y="687977"/>
                    <a:pt x="169091" y="695960"/>
                  </a:cubicBezTo>
                  <a:cubicBezTo>
                    <a:pt x="177074" y="703217"/>
                    <a:pt x="187234" y="706846"/>
                    <a:pt x="200297" y="706846"/>
                  </a:cubicBezTo>
                  <a:lnTo>
                    <a:pt x="863600" y="706846"/>
                  </a:lnTo>
                  <a:lnTo>
                    <a:pt x="863600" y="867229"/>
                  </a:lnTo>
                  <a:lnTo>
                    <a:pt x="166914" y="86722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7E1B8FC-16DF-9ADE-C05A-9199B819BEAC}"/>
                </a:ext>
              </a:extLst>
            </p:cNvPr>
            <p:cNvSpPr/>
            <p:nvPr/>
          </p:nvSpPr>
          <p:spPr>
            <a:xfrm>
              <a:off x="6589984" y="2674259"/>
              <a:ext cx="708298" cy="698134"/>
            </a:xfrm>
            <a:custGeom>
              <a:avLst/>
              <a:gdLst>
                <a:gd name="connsiteX0" fmla="*/ 166189 w 708297"/>
                <a:gd name="connsiteY0" fmla="*/ 698137 h 698137"/>
                <a:gd name="connsiteX1" fmla="*/ 82006 w 708297"/>
                <a:gd name="connsiteY1" fmla="*/ 674914 h 698137"/>
                <a:gd name="connsiteX2" fmla="*/ 21771 w 708297"/>
                <a:gd name="connsiteY2" fmla="*/ 614680 h 698137"/>
                <a:gd name="connsiteX3" fmla="*/ 0 w 708297"/>
                <a:gd name="connsiteY3" fmla="*/ 531949 h 698137"/>
                <a:gd name="connsiteX4" fmla="*/ 0 w 708297"/>
                <a:gd name="connsiteY4" fmla="*/ 0 h 698137"/>
                <a:gd name="connsiteX5" fmla="*/ 157480 w 708297"/>
                <a:gd name="connsiteY5" fmla="*/ 0 h 698137"/>
                <a:gd name="connsiteX6" fmla="*/ 157480 w 708297"/>
                <a:gd name="connsiteY6" fmla="*/ 526143 h 698137"/>
                <a:gd name="connsiteX7" fmla="*/ 161109 w 708297"/>
                <a:gd name="connsiteY7" fmla="*/ 537029 h 698137"/>
                <a:gd name="connsiteX8" fmla="*/ 171994 w 708297"/>
                <a:gd name="connsiteY8" fmla="*/ 540657 h 698137"/>
                <a:gd name="connsiteX9" fmla="*/ 536303 w 708297"/>
                <a:gd name="connsiteY9" fmla="*/ 540657 h 698137"/>
                <a:gd name="connsiteX10" fmla="*/ 545737 w 708297"/>
                <a:gd name="connsiteY10" fmla="*/ 537029 h 698137"/>
                <a:gd name="connsiteX11" fmla="*/ 550817 w 708297"/>
                <a:gd name="connsiteY11" fmla="*/ 526143 h 698137"/>
                <a:gd name="connsiteX12" fmla="*/ 550817 w 708297"/>
                <a:gd name="connsiteY12" fmla="*/ 0 h 698137"/>
                <a:gd name="connsiteX13" fmla="*/ 708297 w 708297"/>
                <a:gd name="connsiteY13" fmla="*/ 0 h 698137"/>
                <a:gd name="connsiteX14" fmla="*/ 708297 w 708297"/>
                <a:gd name="connsiteY14" fmla="*/ 531949 h 698137"/>
                <a:gd name="connsiteX15" fmla="*/ 685074 w 708297"/>
                <a:gd name="connsiteY15" fmla="*/ 614680 h 698137"/>
                <a:gd name="connsiteX16" fmla="*/ 626292 w 708297"/>
                <a:gd name="connsiteY16" fmla="*/ 674914 h 698137"/>
                <a:gd name="connsiteX17" fmla="*/ 542109 w 708297"/>
                <a:gd name="connsiteY17" fmla="*/ 698137 h 698137"/>
                <a:gd name="connsiteX18" fmla="*/ 166189 w 708297"/>
                <a:gd name="connsiteY18" fmla="*/ 698137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8297" h="698137">
                  <a:moveTo>
                    <a:pt x="166189" y="698137"/>
                  </a:moveTo>
                  <a:cubicBezTo>
                    <a:pt x="135709" y="698137"/>
                    <a:pt x="107406" y="690154"/>
                    <a:pt x="82006" y="674914"/>
                  </a:cubicBezTo>
                  <a:cubicBezTo>
                    <a:pt x="57332" y="659674"/>
                    <a:pt x="37012" y="639354"/>
                    <a:pt x="21771" y="614680"/>
                  </a:cubicBezTo>
                  <a:cubicBezTo>
                    <a:pt x="7257" y="590006"/>
                    <a:pt x="0" y="562429"/>
                    <a:pt x="0" y="531949"/>
                  </a:cubicBezTo>
                  <a:lnTo>
                    <a:pt x="0" y="0"/>
                  </a:lnTo>
                  <a:lnTo>
                    <a:pt x="157480" y="0"/>
                  </a:lnTo>
                  <a:lnTo>
                    <a:pt x="157480" y="526143"/>
                  </a:lnTo>
                  <a:cubicBezTo>
                    <a:pt x="157480" y="530497"/>
                    <a:pt x="158932" y="534126"/>
                    <a:pt x="161109" y="537029"/>
                  </a:cubicBezTo>
                  <a:cubicBezTo>
                    <a:pt x="164012" y="539206"/>
                    <a:pt x="167640" y="540657"/>
                    <a:pt x="171994" y="540657"/>
                  </a:cubicBezTo>
                  <a:lnTo>
                    <a:pt x="536303" y="540657"/>
                  </a:lnTo>
                  <a:cubicBezTo>
                    <a:pt x="540657" y="540657"/>
                    <a:pt x="543560" y="539206"/>
                    <a:pt x="545737" y="537029"/>
                  </a:cubicBezTo>
                  <a:cubicBezTo>
                    <a:pt x="548640" y="534126"/>
                    <a:pt x="550817" y="530497"/>
                    <a:pt x="550817" y="526143"/>
                  </a:cubicBezTo>
                  <a:lnTo>
                    <a:pt x="550817" y="0"/>
                  </a:lnTo>
                  <a:lnTo>
                    <a:pt x="708297" y="0"/>
                  </a:lnTo>
                  <a:lnTo>
                    <a:pt x="708297" y="531949"/>
                  </a:lnTo>
                  <a:cubicBezTo>
                    <a:pt x="708297" y="562429"/>
                    <a:pt x="700314" y="590006"/>
                    <a:pt x="685074" y="614680"/>
                  </a:cubicBezTo>
                  <a:cubicBezTo>
                    <a:pt x="670560" y="639354"/>
                    <a:pt x="650966" y="659674"/>
                    <a:pt x="626292" y="674914"/>
                  </a:cubicBezTo>
                  <a:cubicBezTo>
                    <a:pt x="601617" y="690154"/>
                    <a:pt x="573314" y="698137"/>
                    <a:pt x="542109" y="698137"/>
                  </a:cubicBezTo>
                  <a:lnTo>
                    <a:pt x="166189" y="698137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FD48224D-7674-34B1-BA30-8E486415C550}"/>
                </a:ext>
              </a:extLst>
            </p:cNvPr>
            <p:cNvSpPr/>
            <p:nvPr/>
          </p:nvSpPr>
          <p:spPr>
            <a:xfrm>
              <a:off x="7358516" y="2445659"/>
              <a:ext cx="708298" cy="926735"/>
            </a:xfrm>
            <a:custGeom>
              <a:avLst/>
              <a:gdLst>
                <a:gd name="connsiteX0" fmla="*/ 0 w 708296"/>
                <a:gd name="connsiteY0" fmla="*/ 926737 h 926737"/>
                <a:gd name="connsiteX1" fmla="*/ 0 w 708296"/>
                <a:gd name="connsiteY1" fmla="*/ 0 h 926737"/>
                <a:gd name="connsiteX2" fmla="*/ 157480 w 708296"/>
                <a:gd name="connsiteY2" fmla="*/ 0 h 926737"/>
                <a:gd name="connsiteX3" fmla="*/ 157480 w 708296"/>
                <a:gd name="connsiteY3" fmla="*/ 228600 h 926737"/>
                <a:gd name="connsiteX4" fmla="*/ 542834 w 708296"/>
                <a:gd name="connsiteY4" fmla="*/ 228600 h 926737"/>
                <a:gd name="connsiteX5" fmla="*/ 625566 w 708296"/>
                <a:gd name="connsiteY5" fmla="*/ 251823 h 926737"/>
                <a:gd name="connsiteX6" fmla="*/ 685800 w 708296"/>
                <a:gd name="connsiteY6" fmla="*/ 312057 h 926737"/>
                <a:gd name="connsiteX7" fmla="*/ 708297 w 708296"/>
                <a:gd name="connsiteY7" fmla="*/ 394789 h 926737"/>
                <a:gd name="connsiteX8" fmla="*/ 708297 w 708296"/>
                <a:gd name="connsiteY8" fmla="*/ 760549 h 926737"/>
                <a:gd name="connsiteX9" fmla="*/ 685800 w 708296"/>
                <a:gd name="connsiteY9" fmla="*/ 843280 h 926737"/>
                <a:gd name="connsiteX10" fmla="*/ 625566 w 708296"/>
                <a:gd name="connsiteY10" fmla="*/ 903514 h 926737"/>
                <a:gd name="connsiteX11" fmla="*/ 542834 w 708296"/>
                <a:gd name="connsiteY11" fmla="*/ 926737 h 926737"/>
                <a:gd name="connsiteX12" fmla="*/ 0 w 708296"/>
                <a:gd name="connsiteY12" fmla="*/ 926737 h 926737"/>
                <a:gd name="connsiteX13" fmla="*/ 171994 w 708296"/>
                <a:gd name="connsiteY13" fmla="*/ 768531 h 926737"/>
                <a:gd name="connsiteX14" fmla="*/ 537029 w 708296"/>
                <a:gd name="connsiteY14" fmla="*/ 768531 h 926737"/>
                <a:gd name="connsiteX15" fmla="*/ 546463 w 708296"/>
                <a:gd name="connsiteY15" fmla="*/ 764903 h 926737"/>
                <a:gd name="connsiteX16" fmla="*/ 551543 w 708296"/>
                <a:gd name="connsiteY16" fmla="*/ 754017 h 926737"/>
                <a:gd name="connsiteX17" fmla="*/ 551543 w 708296"/>
                <a:gd name="connsiteY17" fmla="*/ 400594 h 926737"/>
                <a:gd name="connsiteX18" fmla="*/ 546463 w 708296"/>
                <a:gd name="connsiteY18" fmla="*/ 391160 h 926737"/>
                <a:gd name="connsiteX19" fmla="*/ 537029 w 708296"/>
                <a:gd name="connsiteY19" fmla="*/ 386080 h 926737"/>
                <a:gd name="connsiteX20" fmla="*/ 172720 w 708296"/>
                <a:gd name="connsiteY20" fmla="*/ 386080 h 926737"/>
                <a:gd name="connsiteX21" fmla="*/ 161834 w 708296"/>
                <a:gd name="connsiteY21" fmla="*/ 391160 h 926737"/>
                <a:gd name="connsiteX22" fmla="*/ 158206 w 708296"/>
                <a:gd name="connsiteY22" fmla="*/ 400594 h 926737"/>
                <a:gd name="connsiteX23" fmla="*/ 158206 w 708296"/>
                <a:gd name="connsiteY23" fmla="*/ 754017 h 926737"/>
                <a:gd name="connsiteX24" fmla="*/ 161834 w 708296"/>
                <a:gd name="connsiteY24" fmla="*/ 764903 h 926737"/>
                <a:gd name="connsiteX25" fmla="*/ 171994 w 708296"/>
                <a:gd name="connsiteY25" fmla="*/ 768531 h 9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08296" h="926737">
                  <a:moveTo>
                    <a:pt x="0" y="926737"/>
                  </a:moveTo>
                  <a:lnTo>
                    <a:pt x="0" y="0"/>
                  </a:lnTo>
                  <a:lnTo>
                    <a:pt x="157480" y="0"/>
                  </a:lnTo>
                  <a:lnTo>
                    <a:pt x="157480" y="228600"/>
                  </a:lnTo>
                  <a:lnTo>
                    <a:pt x="542834" y="228600"/>
                  </a:lnTo>
                  <a:cubicBezTo>
                    <a:pt x="573314" y="228600"/>
                    <a:pt x="600891" y="236583"/>
                    <a:pt x="625566" y="251823"/>
                  </a:cubicBezTo>
                  <a:cubicBezTo>
                    <a:pt x="650966" y="267063"/>
                    <a:pt x="671286" y="287383"/>
                    <a:pt x="685800" y="312057"/>
                  </a:cubicBezTo>
                  <a:cubicBezTo>
                    <a:pt x="701040" y="336731"/>
                    <a:pt x="708297" y="364309"/>
                    <a:pt x="708297" y="394789"/>
                  </a:cubicBezTo>
                  <a:lnTo>
                    <a:pt x="708297" y="760549"/>
                  </a:lnTo>
                  <a:cubicBezTo>
                    <a:pt x="708297" y="791029"/>
                    <a:pt x="701040" y="818606"/>
                    <a:pt x="685800" y="843280"/>
                  </a:cubicBezTo>
                  <a:cubicBezTo>
                    <a:pt x="671286" y="867954"/>
                    <a:pt x="650966" y="888274"/>
                    <a:pt x="625566" y="903514"/>
                  </a:cubicBezTo>
                  <a:cubicBezTo>
                    <a:pt x="600891" y="918754"/>
                    <a:pt x="573314" y="926737"/>
                    <a:pt x="542834" y="926737"/>
                  </a:cubicBezTo>
                  <a:lnTo>
                    <a:pt x="0" y="926737"/>
                  </a:lnTo>
                  <a:close/>
                  <a:moveTo>
                    <a:pt x="171994" y="768531"/>
                  </a:moveTo>
                  <a:lnTo>
                    <a:pt x="537029" y="768531"/>
                  </a:lnTo>
                  <a:cubicBezTo>
                    <a:pt x="541383" y="768531"/>
                    <a:pt x="544286" y="767080"/>
                    <a:pt x="546463" y="764903"/>
                  </a:cubicBezTo>
                  <a:cubicBezTo>
                    <a:pt x="549366" y="762000"/>
                    <a:pt x="551543" y="758371"/>
                    <a:pt x="551543" y="754017"/>
                  </a:cubicBezTo>
                  <a:lnTo>
                    <a:pt x="551543" y="400594"/>
                  </a:lnTo>
                  <a:cubicBezTo>
                    <a:pt x="551543" y="396240"/>
                    <a:pt x="550091" y="393337"/>
                    <a:pt x="546463" y="391160"/>
                  </a:cubicBezTo>
                  <a:cubicBezTo>
                    <a:pt x="544286" y="388257"/>
                    <a:pt x="540657" y="386080"/>
                    <a:pt x="537029" y="386080"/>
                  </a:cubicBezTo>
                  <a:lnTo>
                    <a:pt x="172720" y="386080"/>
                  </a:lnTo>
                  <a:cubicBezTo>
                    <a:pt x="168366" y="386080"/>
                    <a:pt x="164737" y="387531"/>
                    <a:pt x="161834" y="391160"/>
                  </a:cubicBezTo>
                  <a:cubicBezTo>
                    <a:pt x="159657" y="393337"/>
                    <a:pt x="158206" y="396966"/>
                    <a:pt x="158206" y="400594"/>
                  </a:cubicBezTo>
                  <a:lnTo>
                    <a:pt x="158206" y="754017"/>
                  </a:lnTo>
                  <a:cubicBezTo>
                    <a:pt x="158206" y="758371"/>
                    <a:pt x="159657" y="762000"/>
                    <a:pt x="161834" y="764903"/>
                  </a:cubicBezTo>
                  <a:cubicBezTo>
                    <a:pt x="164737" y="767806"/>
                    <a:pt x="168366" y="768531"/>
                    <a:pt x="171994" y="7685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1D94181-DB5E-BF09-C4F5-D87CF76DF5BD}"/>
                </a:ext>
              </a:extLst>
            </p:cNvPr>
            <p:cNvSpPr/>
            <p:nvPr/>
          </p:nvSpPr>
          <p:spPr>
            <a:xfrm>
              <a:off x="8115434" y="2674259"/>
              <a:ext cx="709024" cy="698135"/>
            </a:xfrm>
            <a:custGeom>
              <a:avLst/>
              <a:gdLst>
                <a:gd name="connsiteX0" fmla="*/ 166189 w 709022"/>
                <a:gd name="connsiteY0" fmla="*/ 698137 h 698137"/>
                <a:gd name="connsiteX1" fmla="*/ 83457 w 709022"/>
                <a:gd name="connsiteY1" fmla="*/ 674914 h 698137"/>
                <a:gd name="connsiteX2" fmla="*/ 23223 w 709022"/>
                <a:gd name="connsiteY2" fmla="*/ 614680 h 698137"/>
                <a:gd name="connsiteX3" fmla="*/ 0 w 709022"/>
                <a:gd name="connsiteY3" fmla="*/ 531949 h 698137"/>
                <a:gd name="connsiteX4" fmla="*/ 0 w 709022"/>
                <a:gd name="connsiteY4" fmla="*/ 166189 h 698137"/>
                <a:gd name="connsiteX5" fmla="*/ 23223 w 709022"/>
                <a:gd name="connsiteY5" fmla="*/ 83457 h 698137"/>
                <a:gd name="connsiteX6" fmla="*/ 83457 w 709022"/>
                <a:gd name="connsiteY6" fmla="*/ 23223 h 698137"/>
                <a:gd name="connsiteX7" fmla="*/ 166189 w 709022"/>
                <a:gd name="connsiteY7" fmla="*/ 0 h 698137"/>
                <a:gd name="connsiteX8" fmla="*/ 542834 w 709022"/>
                <a:gd name="connsiteY8" fmla="*/ 0 h 698137"/>
                <a:gd name="connsiteX9" fmla="*/ 625566 w 709022"/>
                <a:gd name="connsiteY9" fmla="*/ 23223 h 698137"/>
                <a:gd name="connsiteX10" fmla="*/ 685800 w 709022"/>
                <a:gd name="connsiteY10" fmla="*/ 83457 h 698137"/>
                <a:gd name="connsiteX11" fmla="*/ 709023 w 709022"/>
                <a:gd name="connsiteY11" fmla="*/ 166189 h 698137"/>
                <a:gd name="connsiteX12" fmla="*/ 709023 w 709022"/>
                <a:gd name="connsiteY12" fmla="*/ 531949 h 698137"/>
                <a:gd name="connsiteX13" fmla="*/ 685800 w 709022"/>
                <a:gd name="connsiteY13" fmla="*/ 614680 h 698137"/>
                <a:gd name="connsiteX14" fmla="*/ 627017 w 709022"/>
                <a:gd name="connsiteY14" fmla="*/ 674914 h 698137"/>
                <a:gd name="connsiteX15" fmla="*/ 542834 w 709022"/>
                <a:gd name="connsiteY15" fmla="*/ 698137 h 698137"/>
                <a:gd name="connsiteX16" fmla="*/ 166189 w 709022"/>
                <a:gd name="connsiteY16" fmla="*/ 698137 h 698137"/>
                <a:gd name="connsiteX17" fmla="*/ 171994 w 709022"/>
                <a:gd name="connsiteY17" fmla="*/ 539931 h 698137"/>
                <a:gd name="connsiteX18" fmla="*/ 536303 w 709022"/>
                <a:gd name="connsiteY18" fmla="*/ 539931 h 698137"/>
                <a:gd name="connsiteX19" fmla="*/ 545737 w 709022"/>
                <a:gd name="connsiteY19" fmla="*/ 536303 h 698137"/>
                <a:gd name="connsiteX20" fmla="*/ 550817 w 709022"/>
                <a:gd name="connsiteY20" fmla="*/ 525417 h 698137"/>
                <a:gd name="connsiteX21" fmla="*/ 550817 w 709022"/>
                <a:gd name="connsiteY21" fmla="*/ 171994 h 698137"/>
                <a:gd name="connsiteX22" fmla="*/ 545737 w 709022"/>
                <a:gd name="connsiteY22" fmla="*/ 162560 h 698137"/>
                <a:gd name="connsiteX23" fmla="*/ 536303 w 709022"/>
                <a:gd name="connsiteY23" fmla="*/ 157480 h 698137"/>
                <a:gd name="connsiteX24" fmla="*/ 171994 w 709022"/>
                <a:gd name="connsiteY24" fmla="*/ 157480 h 698137"/>
                <a:gd name="connsiteX25" fmla="*/ 161109 w 709022"/>
                <a:gd name="connsiteY25" fmla="*/ 162560 h 698137"/>
                <a:gd name="connsiteX26" fmla="*/ 157480 w 709022"/>
                <a:gd name="connsiteY26" fmla="*/ 171994 h 698137"/>
                <a:gd name="connsiteX27" fmla="*/ 157480 w 709022"/>
                <a:gd name="connsiteY27" fmla="*/ 525417 h 698137"/>
                <a:gd name="connsiteX28" fmla="*/ 161109 w 709022"/>
                <a:gd name="connsiteY28" fmla="*/ 536303 h 698137"/>
                <a:gd name="connsiteX29" fmla="*/ 171994 w 709022"/>
                <a:gd name="connsiteY29" fmla="*/ 539931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09022" h="698137">
                  <a:moveTo>
                    <a:pt x="166189" y="698137"/>
                  </a:moveTo>
                  <a:cubicBezTo>
                    <a:pt x="135709" y="698137"/>
                    <a:pt x="108132" y="690154"/>
                    <a:pt x="83457" y="674914"/>
                  </a:cubicBezTo>
                  <a:cubicBezTo>
                    <a:pt x="58783" y="659674"/>
                    <a:pt x="38463" y="639354"/>
                    <a:pt x="23223" y="614680"/>
                  </a:cubicBezTo>
                  <a:cubicBezTo>
                    <a:pt x="7983" y="590006"/>
                    <a:pt x="0" y="562429"/>
                    <a:pt x="0" y="531949"/>
                  </a:cubicBezTo>
                  <a:lnTo>
                    <a:pt x="0" y="166189"/>
                  </a:lnTo>
                  <a:cubicBezTo>
                    <a:pt x="0" y="135709"/>
                    <a:pt x="7983" y="108131"/>
                    <a:pt x="23223" y="83457"/>
                  </a:cubicBezTo>
                  <a:cubicBezTo>
                    <a:pt x="38463" y="58783"/>
                    <a:pt x="58783" y="38463"/>
                    <a:pt x="83457" y="23223"/>
                  </a:cubicBezTo>
                  <a:cubicBezTo>
                    <a:pt x="108132" y="7983"/>
                    <a:pt x="135709" y="0"/>
                    <a:pt x="166189" y="0"/>
                  </a:cubicBezTo>
                  <a:lnTo>
                    <a:pt x="542834" y="0"/>
                  </a:lnTo>
                  <a:cubicBezTo>
                    <a:pt x="573314" y="0"/>
                    <a:pt x="600891" y="7983"/>
                    <a:pt x="625566" y="23223"/>
                  </a:cubicBezTo>
                  <a:cubicBezTo>
                    <a:pt x="650966" y="38463"/>
                    <a:pt x="671286" y="58783"/>
                    <a:pt x="685800" y="83457"/>
                  </a:cubicBezTo>
                  <a:cubicBezTo>
                    <a:pt x="701040" y="108131"/>
                    <a:pt x="709023" y="135709"/>
                    <a:pt x="709023" y="166189"/>
                  </a:cubicBezTo>
                  <a:lnTo>
                    <a:pt x="709023" y="531949"/>
                  </a:lnTo>
                  <a:cubicBezTo>
                    <a:pt x="709023" y="562429"/>
                    <a:pt x="701040" y="590006"/>
                    <a:pt x="685800" y="614680"/>
                  </a:cubicBezTo>
                  <a:cubicBezTo>
                    <a:pt x="671286" y="639354"/>
                    <a:pt x="651691" y="659674"/>
                    <a:pt x="627017" y="674914"/>
                  </a:cubicBezTo>
                  <a:cubicBezTo>
                    <a:pt x="602343" y="690154"/>
                    <a:pt x="574040" y="698137"/>
                    <a:pt x="542834" y="698137"/>
                  </a:cubicBezTo>
                  <a:lnTo>
                    <a:pt x="166189" y="698137"/>
                  </a:lnTo>
                  <a:close/>
                  <a:moveTo>
                    <a:pt x="171994" y="539931"/>
                  </a:moveTo>
                  <a:lnTo>
                    <a:pt x="536303" y="539931"/>
                  </a:lnTo>
                  <a:cubicBezTo>
                    <a:pt x="540657" y="539931"/>
                    <a:pt x="543560" y="538480"/>
                    <a:pt x="545737" y="536303"/>
                  </a:cubicBezTo>
                  <a:cubicBezTo>
                    <a:pt x="548640" y="533400"/>
                    <a:pt x="550817" y="529771"/>
                    <a:pt x="550817" y="525417"/>
                  </a:cubicBezTo>
                  <a:lnTo>
                    <a:pt x="550817" y="171994"/>
                  </a:lnTo>
                  <a:cubicBezTo>
                    <a:pt x="550817" y="167640"/>
                    <a:pt x="549366" y="164737"/>
                    <a:pt x="545737" y="162560"/>
                  </a:cubicBezTo>
                  <a:cubicBezTo>
                    <a:pt x="543560" y="159657"/>
                    <a:pt x="539932" y="157480"/>
                    <a:pt x="536303" y="157480"/>
                  </a:cubicBezTo>
                  <a:lnTo>
                    <a:pt x="171994" y="157480"/>
                  </a:lnTo>
                  <a:cubicBezTo>
                    <a:pt x="167640" y="157480"/>
                    <a:pt x="164737" y="158931"/>
                    <a:pt x="161109" y="162560"/>
                  </a:cubicBezTo>
                  <a:cubicBezTo>
                    <a:pt x="158932" y="164737"/>
                    <a:pt x="157480" y="168366"/>
                    <a:pt x="157480" y="171994"/>
                  </a:cubicBezTo>
                  <a:lnTo>
                    <a:pt x="157480" y="525417"/>
                  </a:lnTo>
                  <a:cubicBezTo>
                    <a:pt x="157480" y="529771"/>
                    <a:pt x="158932" y="533400"/>
                    <a:pt x="161109" y="536303"/>
                  </a:cubicBezTo>
                  <a:cubicBezTo>
                    <a:pt x="164737" y="539206"/>
                    <a:pt x="168366" y="539931"/>
                    <a:pt x="171994" y="5399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A616F7A-5E6C-01DC-1975-4EB936EAAC7A}"/>
                </a:ext>
              </a:extLst>
            </p:cNvPr>
            <p:cNvSpPr/>
            <p:nvPr/>
          </p:nvSpPr>
          <p:spPr>
            <a:xfrm>
              <a:off x="5747429" y="3546564"/>
              <a:ext cx="866503" cy="865777"/>
            </a:xfrm>
            <a:custGeom>
              <a:avLst/>
              <a:gdLst>
                <a:gd name="connsiteX0" fmla="*/ 385354 w 866503"/>
                <a:gd name="connsiteY0" fmla="*/ 865777 h 865777"/>
                <a:gd name="connsiteX1" fmla="*/ 385354 w 866503"/>
                <a:gd name="connsiteY1" fmla="*/ 97246 h 865777"/>
                <a:gd name="connsiteX2" fmla="*/ 0 w 866503"/>
                <a:gd name="connsiteY2" fmla="*/ 97246 h 865777"/>
                <a:gd name="connsiteX3" fmla="*/ 0 w 866503"/>
                <a:gd name="connsiteY3" fmla="*/ 0 h 865777"/>
                <a:gd name="connsiteX4" fmla="*/ 866503 w 866503"/>
                <a:gd name="connsiteY4" fmla="*/ 0 h 865777"/>
                <a:gd name="connsiteX5" fmla="*/ 866503 w 866503"/>
                <a:gd name="connsiteY5" fmla="*/ 97246 h 865777"/>
                <a:gd name="connsiteX6" fmla="*/ 482600 w 866503"/>
                <a:gd name="connsiteY6" fmla="*/ 97246 h 865777"/>
                <a:gd name="connsiteX7" fmla="*/ 482600 w 866503"/>
                <a:gd name="connsiteY7" fmla="*/ 865777 h 865777"/>
                <a:gd name="connsiteX8" fmla="*/ 385354 w 866503"/>
                <a:gd name="connsiteY8" fmla="*/ 865777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503" h="865777">
                  <a:moveTo>
                    <a:pt x="385354" y="865777"/>
                  </a:moveTo>
                  <a:lnTo>
                    <a:pt x="385354" y="97246"/>
                  </a:lnTo>
                  <a:lnTo>
                    <a:pt x="0" y="97246"/>
                  </a:lnTo>
                  <a:lnTo>
                    <a:pt x="0" y="0"/>
                  </a:lnTo>
                  <a:lnTo>
                    <a:pt x="866503" y="0"/>
                  </a:lnTo>
                  <a:lnTo>
                    <a:pt x="866503" y="97246"/>
                  </a:lnTo>
                  <a:lnTo>
                    <a:pt x="482600" y="97246"/>
                  </a:lnTo>
                  <a:lnTo>
                    <a:pt x="482600" y="865777"/>
                  </a:lnTo>
                  <a:lnTo>
                    <a:pt x="385354" y="865777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97FCE3-16FA-DC8C-D1E5-9B158B4D972C}"/>
                </a:ext>
              </a:extLst>
            </p:cNvPr>
            <p:cNvSpPr/>
            <p:nvPr/>
          </p:nvSpPr>
          <p:spPr>
            <a:xfrm>
              <a:off x="6656751" y="3714933"/>
              <a:ext cx="538480" cy="697412"/>
            </a:xfrm>
            <a:custGeom>
              <a:avLst/>
              <a:gdLst>
                <a:gd name="connsiteX0" fmla="*/ 0 w 538480"/>
                <a:gd name="connsiteY0" fmla="*/ 697412 h 697411"/>
                <a:gd name="connsiteX1" fmla="*/ 0 w 538480"/>
                <a:gd name="connsiteY1" fmla="*/ 145143 h 697411"/>
                <a:gd name="connsiteX2" fmla="*/ 19594 w 538480"/>
                <a:gd name="connsiteY2" fmla="*/ 73297 h 697411"/>
                <a:gd name="connsiteX3" fmla="*/ 72571 w 538480"/>
                <a:gd name="connsiteY3" fmla="*/ 20320 h 697411"/>
                <a:gd name="connsiteX4" fmla="*/ 145869 w 538480"/>
                <a:gd name="connsiteY4" fmla="*/ 0 h 697411"/>
                <a:gd name="connsiteX5" fmla="*/ 538480 w 538480"/>
                <a:gd name="connsiteY5" fmla="*/ 0 h 697411"/>
                <a:gd name="connsiteX6" fmla="*/ 538480 w 538480"/>
                <a:gd name="connsiteY6" fmla="*/ 98697 h 697411"/>
                <a:gd name="connsiteX7" fmla="*/ 145869 w 538480"/>
                <a:gd name="connsiteY7" fmla="*/ 98697 h 697411"/>
                <a:gd name="connsiteX8" fmla="*/ 112486 w 538480"/>
                <a:gd name="connsiteY8" fmla="*/ 113211 h 697411"/>
                <a:gd name="connsiteX9" fmla="*/ 99423 w 538480"/>
                <a:gd name="connsiteY9" fmla="*/ 145869 h 697411"/>
                <a:gd name="connsiteX10" fmla="*/ 99423 w 538480"/>
                <a:gd name="connsiteY10" fmla="*/ 697412 h 697411"/>
                <a:gd name="connsiteX11" fmla="*/ 0 w 538480"/>
                <a:gd name="connsiteY11" fmla="*/ 697412 h 69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480" h="697411">
                  <a:moveTo>
                    <a:pt x="0" y="697412"/>
                  </a:move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9" y="6531"/>
                    <a:pt x="119743" y="0"/>
                    <a:pt x="145869" y="0"/>
                  </a:cubicBezTo>
                  <a:lnTo>
                    <a:pt x="538480" y="0"/>
                  </a:lnTo>
                  <a:lnTo>
                    <a:pt x="538480" y="98697"/>
                  </a:lnTo>
                  <a:lnTo>
                    <a:pt x="145869" y="98697"/>
                  </a:lnTo>
                  <a:cubicBezTo>
                    <a:pt x="132806" y="98697"/>
                    <a:pt x="121920" y="103777"/>
                    <a:pt x="112486" y="113211"/>
                  </a:cubicBezTo>
                  <a:cubicBezTo>
                    <a:pt x="103777" y="121920"/>
                    <a:pt x="99423" y="132806"/>
                    <a:pt x="99423" y="145869"/>
                  </a:cubicBezTo>
                  <a:lnTo>
                    <a:pt x="99423" y="697412"/>
                  </a:lnTo>
                  <a:lnTo>
                    <a:pt x="0" y="697412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3F11DE75-C7A1-3E74-445E-9BA9393A374F}"/>
                </a:ext>
              </a:extLst>
            </p:cNvPr>
            <p:cNvSpPr/>
            <p:nvPr/>
          </p:nvSpPr>
          <p:spPr>
            <a:xfrm>
              <a:off x="7228613" y="3546564"/>
              <a:ext cx="711198" cy="865777"/>
            </a:xfrm>
            <a:custGeom>
              <a:avLst/>
              <a:gdLst>
                <a:gd name="connsiteX0" fmla="*/ 145869 w 711200"/>
                <a:gd name="connsiteY0" fmla="*/ 865777 h 865777"/>
                <a:gd name="connsiteX1" fmla="*/ 72571 w 711200"/>
                <a:gd name="connsiteY1" fmla="*/ 846183 h 865777"/>
                <a:gd name="connsiteX2" fmla="*/ 19594 w 711200"/>
                <a:gd name="connsiteY2" fmla="*/ 793206 h 865777"/>
                <a:gd name="connsiteX3" fmla="*/ 0 w 711200"/>
                <a:gd name="connsiteY3" fmla="*/ 719909 h 865777"/>
                <a:gd name="connsiteX4" fmla="*/ 0 w 711200"/>
                <a:gd name="connsiteY4" fmla="*/ 313509 h 865777"/>
                <a:gd name="connsiteX5" fmla="*/ 19594 w 711200"/>
                <a:gd name="connsiteY5" fmla="*/ 241663 h 865777"/>
                <a:gd name="connsiteX6" fmla="*/ 72571 w 711200"/>
                <a:gd name="connsiteY6" fmla="*/ 188686 h 865777"/>
                <a:gd name="connsiteX7" fmla="*/ 145869 w 711200"/>
                <a:gd name="connsiteY7" fmla="*/ 168366 h 865777"/>
                <a:gd name="connsiteX8" fmla="*/ 564606 w 711200"/>
                <a:gd name="connsiteY8" fmla="*/ 168366 h 865777"/>
                <a:gd name="connsiteX9" fmla="*/ 637903 w 711200"/>
                <a:gd name="connsiteY9" fmla="*/ 188686 h 865777"/>
                <a:gd name="connsiteX10" fmla="*/ 690880 w 711200"/>
                <a:gd name="connsiteY10" fmla="*/ 241663 h 865777"/>
                <a:gd name="connsiteX11" fmla="*/ 711200 w 711200"/>
                <a:gd name="connsiteY11" fmla="*/ 313509 h 865777"/>
                <a:gd name="connsiteX12" fmla="*/ 711200 w 711200"/>
                <a:gd name="connsiteY12" fmla="*/ 566057 h 865777"/>
                <a:gd name="connsiteX13" fmla="*/ 98697 w 711200"/>
                <a:gd name="connsiteY13" fmla="*/ 566057 h 865777"/>
                <a:gd name="connsiteX14" fmla="*/ 98697 w 711200"/>
                <a:gd name="connsiteY14" fmla="*/ 719909 h 865777"/>
                <a:gd name="connsiteX15" fmla="*/ 111760 w 711200"/>
                <a:gd name="connsiteY15" fmla="*/ 753291 h 865777"/>
                <a:gd name="connsiteX16" fmla="*/ 145143 w 711200"/>
                <a:gd name="connsiteY16" fmla="*/ 766354 h 865777"/>
                <a:gd name="connsiteX17" fmla="*/ 710474 w 711200"/>
                <a:gd name="connsiteY17" fmla="*/ 766354 h 865777"/>
                <a:gd name="connsiteX18" fmla="*/ 710474 w 711200"/>
                <a:gd name="connsiteY18" fmla="*/ 865777 h 865777"/>
                <a:gd name="connsiteX19" fmla="*/ 145869 w 711200"/>
                <a:gd name="connsiteY19" fmla="*/ 865777 h 865777"/>
                <a:gd name="connsiteX20" fmla="*/ 99423 w 711200"/>
                <a:gd name="connsiteY20" fmla="*/ 467360 h 865777"/>
                <a:gd name="connsiteX21" fmla="*/ 611778 w 711200"/>
                <a:gd name="connsiteY21" fmla="*/ 467360 h 865777"/>
                <a:gd name="connsiteX22" fmla="*/ 611778 w 711200"/>
                <a:gd name="connsiteY22" fmla="*/ 313509 h 865777"/>
                <a:gd name="connsiteX23" fmla="*/ 597263 w 711200"/>
                <a:gd name="connsiteY23" fmla="*/ 280852 h 865777"/>
                <a:gd name="connsiteX24" fmla="*/ 564606 w 711200"/>
                <a:gd name="connsiteY24" fmla="*/ 266337 h 865777"/>
                <a:gd name="connsiteX25" fmla="*/ 145869 w 711200"/>
                <a:gd name="connsiteY25" fmla="*/ 266337 h 865777"/>
                <a:gd name="connsiteX26" fmla="*/ 112486 w 711200"/>
                <a:gd name="connsiteY26" fmla="*/ 280852 h 865777"/>
                <a:gd name="connsiteX27" fmla="*/ 99423 w 711200"/>
                <a:gd name="connsiteY27" fmla="*/ 313509 h 865777"/>
                <a:gd name="connsiteX28" fmla="*/ 99423 w 711200"/>
                <a:gd name="connsiteY28" fmla="*/ 467360 h 865777"/>
                <a:gd name="connsiteX29" fmla="*/ 212635 w 711200"/>
                <a:gd name="connsiteY29" fmla="*/ 97246 h 865777"/>
                <a:gd name="connsiteX30" fmla="*/ 308429 w 711200"/>
                <a:gd name="connsiteY30" fmla="*/ 0 h 865777"/>
                <a:gd name="connsiteX31" fmla="*/ 403497 w 711200"/>
                <a:gd name="connsiteY31" fmla="*/ 0 h 865777"/>
                <a:gd name="connsiteX32" fmla="*/ 502920 w 711200"/>
                <a:gd name="connsiteY32" fmla="*/ 97246 h 865777"/>
                <a:gd name="connsiteX33" fmla="*/ 427446 w 711200"/>
                <a:gd name="connsiteY33" fmla="*/ 97246 h 865777"/>
                <a:gd name="connsiteX34" fmla="*/ 356326 w 711200"/>
                <a:gd name="connsiteY34" fmla="*/ 38463 h 865777"/>
                <a:gd name="connsiteX35" fmla="*/ 285932 w 711200"/>
                <a:gd name="connsiteY35" fmla="*/ 97246 h 865777"/>
                <a:gd name="connsiteX36" fmla="*/ 212635 w 711200"/>
                <a:gd name="connsiteY36" fmla="*/ 97246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11200" h="865777">
                  <a:moveTo>
                    <a:pt x="145869" y="865777"/>
                  </a:moveTo>
                  <a:cubicBezTo>
                    <a:pt x="119743" y="865777"/>
                    <a:pt x="95069" y="859245"/>
                    <a:pt x="72571" y="846183"/>
                  </a:cubicBezTo>
                  <a:cubicBezTo>
                    <a:pt x="50800" y="832394"/>
                    <a:pt x="33383" y="814977"/>
                    <a:pt x="19594" y="793206"/>
                  </a:cubicBezTo>
                  <a:cubicBezTo>
                    <a:pt x="6532" y="770709"/>
                    <a:pt x="0" y="746034"/>
                    <a:pt x="0" y="719909"/>
                  </a:cubicBezTo>
                  <a:lnTo>
                    <a:pt x="0" y="313509"/>
                  </a:lnTo>
                  <a:cubicBezTo>
                    <a:pt x="0" y="287383"/>
                    <a:pt x="6532" y="262709"/>
                    <a:pt x="19594" y="241663"/>
                  </a:cubicBezTo>
                  <a:cubicBezTo>
                    <a:pt x="33383" y="219166"/>
                    <a:pt x="50800" y="201748"/>
                    <a:pt x="72571" y="188686"/>
                  </a:cubicBezTo>
                  <a:cubicBezTo>
                    <a:pt x="95069" y="174897"/>
                    <a:pt x="119743" y="168366"/>
                    <a:pt x="145869" y="168366"/>
                  </a:cubicBezTo>
                  <a:lnTo>
                    <a:pt x="564606" y="168366"/>
                  </a:lnTo>
                  <a:cubicBezTo>
                    <a:pt x="592183" y="168366"/>
                    <a:pt x="616132" y="174897"/>
                    <a:pt x="637903" y="188686"/>
                  </a:cubicBezTo>
                  <a:cubicBezTo>
                    <a:pt x="660400" y="201748"/>
                    <a:pt x="677817" y="219166"/>
                    <a:pt x="690880" y="241663"/>
                  </a:cubicBezTo>
                  <a:cubicBezTo>
                    <a:pt x="704669" y="263434"/>
                    <a:pt x="711200" y="287383"/>
                    <a:pt x="711200" y="313509"/>
                  </a:cubicBezTo>
                  <a:lnTo>
                    <a:pt x="711200" y="566057"/>
                  </a:lnTo>
                  <a:lnTo>
                    <a:pt x="98697" y="566057"/>
                  </a:lnTo>
                  <a:lnTo>
                    <a:pt x="98697" y="719909"/>
                  </a:lnTo>
                  <a:cubicBezTo>
                    <a:pt x="98697" y="732971"/>
                    <a:pt x="103052" y="743857"/>
                    <a:pt x="111760" y="753291"/>
                  </a:cubicBezTo>
                  <a:cubicBezTo>
                    <a:pt x="121194" y="762000"/>
                    <a:pt x="132806" y="766354"/>
                    <a:pt x="145143" y="766354"/>
                  </a:cubicBezTo>
                  <a:lnTo>
                    <a:pt x="710474" y="766354"/>
                  </a:lnTo>
                  <a:lnTo>
                    <a:pt x="710474" y="865777"/>
                  </a:lnTo>
                  <a:lnTo>
                    <a:pt x="145869" y="865777"/>
                  </a:lnTo>
                  <a:close/>
                  <a:moveTo>
                    <a:pt x="99423" y="467360"/>
                  </a:moveTo>
                  <a:lnTo>
                    <a:pt x="611778" y="467360"/>
                  </a:lnTo>
                  <a:lnTo>
                    <a:pt x="611778" y="313509"/>
                  </a:lnTo>
                  <a:cubicBezTo>
                    <a:pt x="611778" y="300445"/>
                    <a:pt x="606697" y="289560"/>
                    <a:pt x="597263" y="280852"/>
                  </a:cubicBezTo>
                  <a:cubicBezTo>
                    <a:pt x="588555" y="271417"/>
                    <a:pt x="577669" y="266337"/>
                    <a:pt x="564606" y="266337"/>
                  </a:cubicBezTo>
                  <a:lnTo>
                    <a:pt x="145869" y="266337"/>
                  </a:lnTo>
                  <a:cubicBezTo>
                    <a:pt x="132806" y="266337"/>
                    <a:pt x="121920" y="271417"/>
                    <a:pt x="112486" y="280852"/>
                  </a:cubicBezTo>
                  <a:cubicBezTo>
                    <a:pt x="103778" y="289560"/>
                    <a:pt x="99423" y="300445"/>
                    <a:pt x="99423" y="313509"/>
                  </a:cubicBezTo>
                  <a:lnTo>
                    <a:pt x="99423" y="467360"/>
                  </a:lnTo>
                  <a:close/>
                  <a:moveTo>
                    <a:pt x="212635" y="97246"/>
                  </a:moveTo>
                  <a:lnTo>
                    <a:pt x="308429" y="0"/>
                  </a:lnTo>
                  <a:lnTo>
                    <a:pt x="403497" y="0"/>
                  </a:lnTo>
                  <a:lnTo>
                    <a:pt x="502920" y="97246"/>
                  </a:lnTo>
                  <a:lnTo>
                    <a:pt x="427446" y="97246"/>
                  </a:lnTo>
                  <a:lnTo>
                    <a:pt x="356326" y="38463"/>
                  </a:lnTo>
                  <a:lnTo>
                    <a:pt x="285932" y="97246"/>
                  </a:lnTo>
                  <a:lnTo>
                    <a:pt x="212635" y="97246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DA631242-28CC-3D59-A81F-CB89E261145C}"/>
                </a:ext>
              </a:extLst>
            </p:cNvPr>
            <p:cNvSpPr/>
            <p:nvPr/>
          </p:nvSpPr>
          <p:spPr>
            <a:xfrm>
              <a:off x="8015289" y="3713480"/>
              <a:ext cx="711198" cy="698861"/>
            </a:xfrm>
            <a:custGeom>
              <a:avLst/>
              <a:gdLst>
                <a:gd name="connsiteX0" fmla="*/ 146594 w 711200"/>
                <a:gd name="connsiteY0" fmla="*/ 698863 h 698862"/>
                <a:gd name="connsiteX1" fmla="*/ 73297 w 711200"/>
                <a:gd name="connsiteY1" fmla="*/ 679268 h 698862"/>
                <a:gd name="connsiteX2" fmla="*/ 20320 w 711200"/>
                <a:gd name="connsiteY2" fmla="*/ 626291 h 698862"/>
                <a:gd name="connsiteX3" fmla="*/ 726 w 711200"/>
                <a:gd name="connsiteY3" fmla="*/ 552994 h 698862"/>
                <a:gd name="connsiteX4" fmla="*/ 726 w 711200"/>
                <a:gd name="connsiteY4" fmla="*/ 543560 h 698862"/>
                <a:gd name="connsiteX5" fmla="*/ 99423 w 711200"/>
                <a:gd name="connsiteY5" fmla="*/ 543560 h 698862"/>
                <a:gd name="connsiteX6" fmla="*/ 99423 w 711200"/>
                <a:gd name="connsiteY6" fmla="*/ 552994 h 698862"/>
                <a:gd name="connsiteX7" fmla="*/ 112486 w 711200"/>
                <a:gd name="connsiteY7" fmla="*/ 586377 h 698862"/>
                <a:gd name="connsiteX8" fmla="*/ 145868 w 711200"/>
                <a:gd name="connsiteY8" fmla="*/ 599440 h 698862"/>
                <a:gd name="connsiteX9" fmla="*/ 564606 w 711200"/>
                <a:gd name="connsiteY9" fmla="*/ 599440 h 698862"/>
                <a:gd name="connsiteX10" fmla="*/ 597263 w 711200"/>
                <a:gd name="connsiteY10" fmla="*/ 586377 h 698862"/>
                <a:gd name="connsiteX11" fmla="*/ 611777 w 711200"/>
                <a:gd name="connsiteY11" fmla="*/ 552994 h 698862"/>
                <a:gd name="connsiteX12" fmla="*/ 611777 w 711200"/>
                <a:gd name="connsiteY12" fmla="*/ 445588 h 698862"/>
                <a:gd name="connsiteX13" fmla="*/ 597263 w 711200"/>
                <a:gd name="connsiteY13" fmla="*/ 412931 h 698862"/>
                <a:gd name="connsiteX14" fmla="*/ 564606 w 711200"/>
                <a:gd name="connsiteY14" fmla="*/ 398417 h 698862"/>
                <a:gd name="connsiteX15" fmla="*/ 145868 w 711200"/>
                <a:gd name="connsiteY15" fmla="*/ 398417 h 698862"/>
                <a:gd name="connsiteX16" fmla="*/ 72571 w 711200"/>
                <a:gd name="connsiteY16" fmla="*/ 378823 h 698862"/>
                <a:gd name="connsiteX17" fmla="*/ 19594 w 711200"/>
                <a:gd name="connsiteY17" fmla="*/ 325845 h 698862"/>
                <a:gd name="connsiteX18" fmla="*/ 0 w 711200"/>
                <a:gd name="connsiteY18" fmla="*/ 252548 h 698862"/>
                <a:gd name="connsiteX19" fmla="*/ 0 w 711200"/>
                <a:gd name="connsiteY19" fmla="*/ 145143 h 698862"/>
                <a:gd name="connsiteX20" fmla="*/ 19594 w 711200"/>
                <a:gd name="connsiteY20" fmla="*/ 73297 h 698862"/>
                <a:gd name="connsiteX21" fmla="*/ 72571 w 711200"/>
                <a:gd name="connsiteY21" fmla="*/ 20320 h 698862"/>
                <a:gd name="connsiteX22" fmla="*/ 145868 w 711200"/>
                <a:gd name="connsiteY22" fmla="*/ 0 h 698862"/>
                <a:gd name="connsiteX23" fmla="*/ 564606 w 711200"/>
                <a:gd name="connsiteY23" fmla="*/ 0 h 698862"/>
                <a:gd name="connsiteX24" fmla="*/ 637903 w 711200"/>
                <a:gd name="connsiteY24" fmla="*/ 20320 h 698862"/>
                <a:gd name="connsiteX25" fmla="*/ 690880 w 711200"/>
                <a:gd name="connsiteY25" fmla="*/ 73297 h 698862"/>
                <a:gd name="connsiteX26" fmla="*/ 711200 w 711200"/>
                <a:gd name="connsiteY26" fmla="*/ 145143 h 698862"/>
                <a:gd name="connsiteX27" fmla="*/ 711200 w 711200"/>
                <a:gd name="connsiteY27" fmla="*/ 154577 h 698862"/>
                <a:gd name="connsiteX28" fmla="*/ 611052 w 711200"/>
                <a:gd name="connsiteY28" fmla="*/ 154577 h 698862"/>
                <a:gd name="connsiteX29" fmla="*/ 611052 w 711200"/>
                <a:gd name="connsiteY29" fmla="*/ 145143 h 698862"/>
                <a:gd name="connsiteX30" fmla="*/ 596537 w 711200"/>
                <a:gd name="connsiteY30" fmla="*/ 112486 h 698862"/>
                <a:gd name="connsiteX31" fmla="*/ 563880 w 711200"/>
                <a:gd name="connsiteY31" fmla="*/ 97971 h 698862"/>
                <a:gd name="connsiteX32" fmla="*/ 145143 w 711200"/>
                <a:gd name="connsiteY32" fmla="*/ 97971 h 698862"/>
                <a:gd name="connsiteX33" fmla="*/ 111760 w 711200"/>
                <a:gd name="connsiteY33" fmla="*/ 112486 h 698862"/>
                <a:gd name="connsiteX34" fmla="*/ 98697 w 711200"/>
                <a:gd name="connsiteY34" fmla="*/ 145143 h 698862"/>
                <a:gd name="connsiteX35" fmla="*/ 98697 w 711200"/>
                <a:gd name="connsiteY35" fmla="*/ 252548 h 698862"/>
                <a:gd name="connsiteX36" fmla="*/ 111760 w 711200"/>
                <a:gd name="connsiteY36" fmla="*/ 285931 h 698862"/>
                <a:gd name="connsiteX37" fmla="*/ 145143 w 711200"/>
                <a:gd name="connsiteY37" fmla="*/ 298994 h 698862"/>
                <a:gd name="connsiteX38" fmla="*/ 563880 w 711200"/>
                <a:gd name="connsiteY38" fmla="*/ 298994 h 698862"/>
                <a:gd name="connsiteX39" fmla="*/ 637177 w 711200"/>
                <a:gd name="connsiteY39" fmla="*/ 319314 h 698862"/>
                <a:gd name="connsiteX40" fmla="*/ 690154 w 711200"/>
                <a:gd name="connsiteY40" fmla="*/ 372291 h 698862"/>
                <a:gd name="connsiteX41" fmla="*/ 710474 w 711200"/>
                <a:gd name="connsiteY41" fmla="*/ 444137 h 698862"/>
                <a:gd name="connsiteX42" fmla="*/ 710474 w 711200"/>
                <a:gd name="connsiteY42" fmla="*/ 551543 h 698862"/>
                <a:gd name="connsiteX43" fmla="*/ 690154 w 711200"/>
                <a:gd name="connsiteY43" fmla="*/ 624840 h 698862"/>
                <a:gd name="connsiteX44" fmla="*/ 637177 w 711200"/>
                <a:gd name="connsiteY44" fmla="*/ 677817 h 698862"/>
                <a:gd name="connsiteX45" fmla="*/ 563880 w 711200"/>
                <a:gd name="connsiteY45" fmla="*/ 697411 h 698862"/>
                <a:gd name="connsiteX46" fmla="*/ 146594 w 711200"/>
                <a:gd name="connsiteY46" fmla="*/ 697411 h 6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11200" h="698862">
                  <a:moveTo>
                    <a:pt x="146594" y="698863"/>
                  </a:moveTo>
                  <a:cubicBezTo>
                    <a:pt x="120468" y="698863"/>
                    <a:pt x="95794" y="692331"/>
                    <a:pt x="73297" y="679268"/>
                  </a:cubicBezTo>
                  <a:cubicBezTo>
                    <a:pt x="51526" y="665480"/>
                    <a:pt x="34109" y="648063"/>
                    <a:pt x="20320" y="626291"/>
                  </a:cubicBezTo>
                  <a:cubicBezTo>
                    <a:pt x="7257" y="603794"/>
                    <a:pt x="726" y="579120"/>
                    <a:pt x="726" y="552994"/>
                  </a:cubicBezTo>
                  <a:lnTo>
                    <a:pt x="726" y="543560"/>
                  </a:lnTo>
                  <a:lnTo>
                    <a:pt x="99423" y="543560"/>
                  </a:lnTo>
                  <a:lnTo>
                    <a:pt x="99423" y="552994"/>
                  </a:lnTo>
                  <a:cubicBezTo>
                    <a:pt x="99423" y="566057"/>
                    <a:pt x="103777" y="576943"/>
                    <a:pt x="112486" y="586377"/>
                  </a:cubicBezTo>
                  <a:cubicBezTo>
                    <a:pt x="121920" y="595086"/>
                    <a:pt x="133532" y="599440"/>
                    <a:pt x="145868" y="599440"/>
                  </a:cubicBezTo>
                  <a:lnTo>
                    <a:pt x="564606" y="599440"/>
                  </a:lnTo>
                  <a:cubicBezTo>
                    <a:pt x="577668" y="599440"/>
                    <a:pt x="588554" y="595086"/>
                    <a:pt x="597263" y="586377"/>
                  </a:cubicBezTo>
                  <a:cubicBezTo>
                    <a:pt x="606697" y="576943"/>
                    <a:pt x="611777" y="565331"/>
                    <a:pt x="611777" y="552994"/>
                  </a:cubicBezTo>
                  <a:lnTo>
                    <a:pt x="611777" y="445588"/>
                  </a:lnTo>
                  <a:cubicBezTo>
                    <a:pt x="611777" y="432526"/>
                    <a:pt x="606697" y="421640"/>
                    <a:pt x="597263" y="412931"/>
                  </a:cubicBezTo>
                  <a:cubicBezTo>
                    <a:pt x="588554" y="403497"/>
                    <a:pt x="577668" y="398417"/>
                    <a:pt x="564606" y="398417"/>
                  </a:cubicBezTo>
                  <a:lnTo>
                    <a:pt x="145868" y="398417"/>
                  </a:lnTo>
                  <a:cubicBezTo>
                    <a:pt x="119743" y="398417"/>
                    <a:pt x="95068" y="391886"/>
                    <a:pt x="72571" y="378823"/>
                  </a:cubicBezTo>
                  <a:cubicBezTo>
                    <a:pt x="50800" y="365034"/>
                    <a:pt x="33383" y="347617"/>
                    <a:pt x="19594" y="325845"/>
                  </a:cubicBezTo>
                  <a:cubicBezTo>
                    <a:pt x="6532" y="303348"/>
                    <a:pt x="0" y="278674"/>
                    <a:pt x="0" y="252548"/>
                  </a:cubicBez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8" y="6531"/>
                    <a:pt x="119743" y="0"/>
                    <a:pt x="145868" y="0"/>
                  </a:cubicBezTo>
                  <a:lnTo>
                    <a:pt x="564606" y="0"/>
                  </a:lnTo>
                  <a:cubicBezTo>
                    <a:pt x="592183" y="0"/>
                    <a:pt x="616132" y="6531"/>
                    <a:pt x="637903" y="20320"/>
                  </a:cubicBezTo>
                  <a:cubicBezTo>
                    <a:pt x="660400" y="33383"/>
                    <a:pt x="677817" y="50800"/>
                    <a:pt x="690880" y="73297"/>
                  </a:cubicBezTo>
                  <a:cubicBezTo>
                    <a:pt x="704668" y="95068"/>
                    <a:pt x="711200" y="119017"/>
                    <a:pt x="711200" y="145143"/>
                  </a:cubicBezTo>
                  <a:lnTo>
                    <a:pt x="711200" y="154577"/>
                  </a:lnTo>
                  <a:lnTo>
                    <a:pt x="611052" y="154577"/>
                  </a:lnTo>
                  <a:lnTo>
                    <a:pt x="611052" y="145143"/>
                  </a:lnTo>
                  <a:cubicBezTo>
                    <a:pt x="611052" y="132080"/>
                    <a:pt x="605971" y="121194"/>
                    <a:pt x="596537" y="112486"/>
                  </a:cubicBezTo>
                  <a:cubicBezTo>
                    <a:pt x="587829" y="103052"/>
                    <a:pt x="576943" y="97971"/>
                    <a:pt x="563880" y="97971"/>
                  </a:cubicBezTo>
                  <a:lnTo>
                    <a:pt x="145143" y="97971"/>
                  </a:lnTo>
                  <a:cubicBezTo>
                    <a:pt x="132080" y="97971"/>
                    <a:pt x="121194" y="103052"/>
                    <a:pt x="111760" y="112486"/>
                  </a:cubicBezTo>
                  <a:cubicBezTo>
                    <a:pt x="103052" y="121194"/>
                    <a:pt x="98697" y="132080"/>
                    <a:pt x="98697" y="145143"/>
                  </a:cubicBezTo>
                  <a:lnTo>
                    <a:pt x="98697" y="252548"/>
                  </a:lnTo>
                  <a:cubicBezTo>
                    <a:pt x="98697" y="265611"/>
                    <a:pt x="103052" y="276497"/>
                    <a:pt x="111760" y="285931"/>
                  </a:cubicBezTo>
                  <a:cubicBezTo>
                    <a:pt x="121194" y="294640"/>
                    <a:pt x="132806" y="298994"/>
                    <a:pt x="145143" y="298994"/>
                  </a:cubicBezTo>
                  <a:lnTo>
                    <a:pt x="563880" y="298994"/>
                  </a:lnTo>
                  <a:cubicBezTo>
                    <a:pt x="591457" y="298994"/>
                    <a:pt x="615406" y="305526"/>
                    <a:pt x="637177" y="319314"/>
                  </a:cubicBezTo>
                  <a:cubicBezTo>
                    <a:pt x="659674" y="332377"/>
                    <a:pt x="677091" y="349794"/>
                    <a:pt x="690154" y="372291"/>
                  </a:cubicBezTo>
                  <a:cubicBezTo>
                    <a:pt x="703943" y="394063"/>
                    <a:pt x="710474" y="418011"/>
                    <a:pt x="710474" y="444137"/>
                  </a:cubicBezTo>
                  <a:lnTo>
                    <a:pt x="710474" y="551543"/>
                  </a:lnTo>
                  <a:cubicBezTo>
                    <a:pt x="710474" y="577668"/>
                    <a:pt x="703943" y="602343"/>
                    <a:pt x="690154" y="624840"/>
                  </a:cubicBezTo>
                  <a:cubicBezTo>
                    <a:pt x="677091" y="646611"/>
                    <a:pt x="659674" y="664029"/>
                    <a:pt x="637177" y="677817"/>
                  </a:cubicBezTo>
                  <a:cubicBezTo>
                    <a:pt x="615406" y="690880"/>
                    <a:pt x="590732" y="697411"/>
                    <a:pt x="563880" y="697411"/>
                  </a:cubicBezTo>
                  <a:lnTo>
                    <a:pt x="146594" y="697411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2690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3" ma:contentTypeDescription="Crie um novo documento." ma:contentTypeScope="" ma:versionID="781993fcbaa7796bc9be8b6e99da98bb">
  <xsd:schema xmlns:xsd="http://www.w3.org/2001/XMLSchema" xmlns:xs="http://www.w3.org/2001/XMLSchema" xmlns:p="http://schemas.microsoft.com/office/2006/metadata/properties" xmlns:ns2="adf0b89e-eace-4386-b367-4de40ea14405" xmlns:ns3="380c80b1-0f95-4445-9fca-33332d946180" targetNamespace="http://schemas.microsoft.com/office/2006/metadata/properties" ma:root="true" ma:fieldsID="1dbe0b5ece3fdd87cc0d0fc18cab370b" ns2:_="" ns3:_="">
    <xsd:import namespace="adf0b89e-eace-4386-b367-4de40ea14405"/>
    <xsd:import namespace="380c80b1-0f95-4445-9fca-33332d946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03322eb-7977-47d8-ac3b-8d56071394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c80b1-0f95-4445-9fca-33332d94618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873e776-b964-4bf8-aa52-9284edf8896c}" ma:internalName="TaxCatchAll" ma:showField="CatchAllData" ma:web="380c80b1-0f95-4445-9fca-33332d946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2682D-13B8-43DD-A076-BCC2F13FF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E9A6-79D1-4802-96A2-73958C916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0b89e-eace-4386-b367-4de40ea14405"/>
    <ds:schemaRef ds:uri="380c80b1-0f95-4445-9fca-33332d946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4</cp:revision>
  <dcterms:created xsi:type="dcterms:W3CDTF">2022-08-28T18:20:49Z</dcterms:created>
  <dcterms:modified xsi:type="dcterms:W3CDTF">2023-08-16T21:00:32Z</dcterms:modified>
</cp:coreProperties>
</file>