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3" r:id="rId2"/>
    <p:sldId id="262" r:id="rId3"/>
    <p:sldId id="265" r:id="rId4"/>
    <p:sldId id="268" r:id="rId5"/>
    <p:sldId id="270" r:id="rId6"/>
    <p:sldId id="269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6C1"/>
    <a:srgbClr val="6BA5B9"/>
    <a:srgbClr val="6AA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062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16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07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22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31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68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880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007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16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45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98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8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76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03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10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35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1BEF63-A8B1-4176-8AC1-2AF08CE981D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06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D226A-B2E1-8052-6373-B271B74A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7241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pt-BR" sz="4400" b="1" cap="none" dirty="0"/>
              <a:t>Power BI ao Cubo</a:t>
            </a:r>
          </a:p>
        </p:txBody>
      </p:sp>
    </p:spTree>
    <p:extLst>
      <p:ext uri="{BB962C8B-B14F-4D97-AF65-F5344CB8AC3E}">
        <p14:creationId xmlns:p14="http://schemas.microsoft.com/office/powerpoint/2010/main" val="83238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887B2E1-A504-CDD7-85E9-97CC4E2BE37A}"/>
              </a:ext>
            </a:extLst>
          </p:cNvPr>
          <p:cNvSpPr/>
          <p:nvPr/>
        </p:nvSpPr>
        <p:spPr>
          <a:xfrm>
            <a:off x="2457450" y="923365"/>
            <a:ext cx="6637397" cy="2533087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6C738CB-13C9-B2D0-22A5-08C08DA4F151}"/>
              </a:ext>
            </a:extLst>
          </p:cNvPr>
          <p:cNvSpPr/>
          <p:nvPr/>
        </p:nvSpPr>
        <p:spPr>
          <a:xfrm>
            <a:off x="2457449" y="3574773"/>
            <a:ext cx="6637397" cy="3196952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BBD5F72-6266-14ED-C121-6C4C714C5818}"/>
              </a:ext>
            </a:extLst>
          </p:cNvPr>
          <p:cNvSpPr/>
          <p:nvPr/>
        </p:nvSpPr>
        <p:spPr>
          <a:xfrm>
            <a:off x="9205584" y="3574766"/>
            <a:ext cx="2886587" cy="1550343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F1D20E5-1B33-D1F8-8DF7-4C1A1326675B}"/>
              </a:ext>
            </a:extLst>
          </p:cNvPr>
          <p:cNvSpPr/>
          <p:nvPr/>
        </p:nvSpPr>
        <p:spPr>
          <a:xfrm>
            <a:off x="9193752" y="933251"/>
            <a:ext cx="2886587" cy="2523201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A3A119E-B930-DF53-BF64-05F91A13F15B}"/>
              </a:ext>
            </a:extLst>
          </p:cNvPr>
          <p:cNvSpPr/>
          <p:nvPr/>
        </p:nvSpPr>
        <p:spPr>
          <a:xfrm>
            <a:off x="9205584" y="5243424"/>
            <a:ext cx="2886587" cy="1528302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9C77C1-E694-9F02-161B-D721CE8DC435}"/>
              </a:ext>
            </a:extLst>
          </p:cNvPr>
          <p:cNvSpPr/>
          <p:nvPr/>
        </p:nvSpPr>
        <p:spPr>
          <a:xfrm>
            <a:off x="111661" y="86274"/>
            <a:ext cx="2235050" cy="6685452"/>
          </a:xfrm>
          <a:prstGeom prst="roundRect">
            <a:avLst>
              <a:gd name="adj" fmla="val 769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281151B-B226-4383-B2DF-CC6D5CD79823}"/>
              </a:ext>
            </a:extLst>
          </p:cNvPr>
          <p:cNvSpPr/>
          <p:nvPr/>
        </p:nvSpPr>
        <p:spPr>
          <a:xfrm>
            <a:off x="2448484" y="80092"/>
            <a:ext cx="9623715" cy="734844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59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215E33-DA22-8B06-A96B-26D6F83559D7}"/>
              </a:ext>
            </a:extLst>
          </p:cNvPr>
          <p:cNvSpPr/>
          <p:nvPr/>
        </p:nvSpPr>
        <p:spPr>
          <a:xfrm>
            <a:off x="77335" y="1928013"/>
            <a:ext cx="2061622" cy="734844"/>
          </a:xfrm>
          <a:prstGeom prst="roundRect">
            <a:avLst>
              <a:gd name="adj" fmla="val 833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C23FE8F-E4E7-2DD6-4900-0902CEDB28A2}"/>
              </a:ext>
            </a:extLst>
          </p:cNvPr>
          <p:cNvSpPr/>
          <p:nvPr/>
        </p:nvSpPr>
        <p:spPr>
          <a:xfrm>
            <a:off x="2262040" y="1927091"/>
            <a:ext cx="5433243" cy="1941432"/>
          </a:xfrm>
          <a:prstGeom prst="roundRect">
            <a:avLst>
              <a:gd name="adj" fmla="val 3901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47E76A1-00FF-6EA1-E940-001A6921E06F}"/>
              </a:ext>
            </a:extLst>
          </p:cNvPr>
          <p:cNvSpPr/>
          <p:nvPr/>
        </p:nvSpPr>
        <p:spPr>
          <a:xfrm>
            <a:off x="7800569" y="1927091"/>
            <a:ext cx="4272281" cy="4814957"/>
          </a:xfrm>
          <a:prstGeom prst="roundRect">
            <a:avLst>
              <a:gd name="adj" fmla="val 2685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1685401-6D1A-F83E-6FFB-5AB9DF3C6C41}"/>
              </a:ext>
            </a:extLst>
          </p:cNvPr>
          <p:cNvSpPr/>
          <p:nvPr/>
        </p:nvSpPr>
        <p:spPr>
          <a:xfrm>
            <a:off x="2262039" y="3987849"/>
            <a:ext cx="3603545" cy="2754199"/>
          </a:xfrm>
          <a:prstGeom prst="roundRect">
            <a:avLst>
              <a:gd name="adj" fmla="val 387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1C69393-4500-7664-AB08-1537BF562B26}"/>
              </a:ext>
            </a:extLst>
          </p:cNvPr>
          <p:cNvSpPr/>
          <p:nvPr/>
        </p:nvSpPr>
        <p:spPr>
          <a:xfrm>
            <a:off x="68373" y="916564"/>
            <a:ext cx="12004477" cy="917757"/>
          </a:xfrm>
          <a:prstGeom prst="roundRect">
            <a:avLst>
              <a:gd name="adj" fmla="val 833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B33CF899-EFC5-04E3-E03E-C5E1D203C09F}"/>
              </a:ext>
            </a:extLst>
          </p:cNvPr>
          <p:cNvSpPr/>
          <p:nvPr/>
        </p:nvSpPr>
        <p:spPr>
          <a:xfrm>
            <a:off x="5982713" y="3987849"/>
            <a:ext cx="1718658" cy="2754199"/>
          </a:xfrm>
          <a:prstGeom prst="roundRect">
            <a:avLst>
              <a:gd name="adj" fmla="val 387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Gráfico 32">
            <a:extLst>
              <a:ext uri="{FF2B5EF4-FFF2-40B4-BE49-F238E27FC236}">
                <a16:creationId xmlns:a16="http://schemas.microsoft.com/office/drawing/2014/main" id="{B1DAAF16-577E-E14B-36AF-E57D6D4F5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199" y="2142244"/>
            <a:ext cx="427844" cy="427844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A7800EBE-E672-44D2-410C-837E6BE7B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499" y="2973753"/>
            <a:ext cx="379401" cy="379401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1F577AF1-F41F-D621-1415-18C8D3C1B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199" y="3845733"/>
            <a:ext cx="370604" cy="370604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AF9EA2E7-A660-E811-BE66-6282DB4BD7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495" y="4667643"/>
            <a:ext cx="398308" cy="398308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1A39ADB9-716B-EDE8-89EC-978A448BD8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198" y="5503827"/>
            <a:ext cx="379401" cy="379401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4A9527C-966D-ED49-2ED8-D20A3AB0ED81}"/>
              </a:ext>
            </a:extLst>
          </p:cNvPr>
          <p:cNvSpPr/>
          <p:nvPr/>
        </p:nvSpPr>
        <p:spPr>
          <a:xfrm>
            <a:off x="77335" y="2764486"/>
            <a:ext cx="2061622" cy="734844"/>
          </a:xfrm>
          <a:prstGeom prst="roundRect">
            <a:avLst>
              <a:gd name="adj" fmla="val 833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5811AE3-DEC5-5668-2D65-3835DD1F0D88}"/>
              </a:ext>
            </a:extLst>
          </p:cNvPr>
          <p:cNvSpPr/>
          <p:nvPr/>
        </p:nvSpPr>
        <p:spPr>
          <a:xfrm>
            <a:off x="77335" y="3600959"/>
            <a:ext cx="2061622" cy="734844"/>
          </a:xfrm>
          <a:prstGeom prst="roundRect">
            <a:avLst>
              <a:gd name="adj" fmla="val 833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97EB7B9-593C-AC6B-4E6F-00911D582075}"/>
              </a:ext>
            </a:extLst>
          </p:cNvPr>
          <p:cNvSpPr/>
          <p:nvPr/>
        </p:nvSpPr>
        <p:spPr>
          <a:xfrm>
            <a:off x="77335" y="4446397"/>
            <a:ext cx="2061622" cy="734844"/>
          </a:xfrm>
          <a:prstGeom prst="roundRect">
            <a:avLst>
              <a:gd name="adj" fmla="val 833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6EDC7CC-5C19-E6DF-2922-975A76C57F44}"/>
              </a:ext>
            </a:extLst>
          </p:cNvPr>
          <p:cNvSpPr/>
          <p:nvPr/>
        </p:nvSpPr>
        <p:spPr>
          <a:xfrm>
            <a:off x="77335" y="5291835"/>
            <a:ext cx="2061622" cy="1440664"/>
          </a:xfrm>
          <a:prstGeom prst="roundRect">
            <a:avLst>
              <a:gd name="adj" fmla="val 833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58370E5-4B56-FAA4-F85F-F9B28F9E8D94}"/>
              </a:ext>
            </a:extLst>
          </p:cNvPr>
          <p:cNvSpPr/>
          <p:nvPr/>
        </p:nvSpPr>
        <p:spPr>
          <a:xfrm>
            <a:off x="2244109" y="80092"/>
            <a:ext cx="9819125" cy="734844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8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215E33-DA22-8B06-A96B-26D6F83559D7}"/>
              </a:ext>
            </a:extLst>
          </p:cNvPr>
          <p:cNvSpPr/>
          <p:nvPr/>
        </p:nvSpPr>
        <p:spPr>
          <a:xfrm>
            <a:off x="89650" y="904850"/>
            <a:ext cx="3971362" cy="5837198"/>
          </a:xfrm>
          <a:prstGeom prst="roundRect">
            <a:avLst>
              <a:gd name="adj" fmla="val 833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C23FE8F-E4E7-2DD6-4900-0902CEDB28A2}"/>
              </a:ext>
            </a:extLst>
          </p:cNvPr>
          <p:cNvSpPr/>
          <p:nvPr/>
        </p:nvSpPr>
        <p:spPr>
          <a:xfrm>
            <a:off x="4184500" y="1927091"/>
            <a:ext cx="2393576" cy="1793526"/>
          </a:xfrm>
          <a:prstGeom prst="roundRect">
            <a:avLst>
              <a:gd name="adj" fmla="val 3901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47E76A1-00FF-6EA1-E940-001A6921E06F}"/>
              </a:ext>
            </a:extLst>
          </p:cNvPr>
          <p:cNvSpPr/>
          <p:nvPr/>
        </p:nvSpPr>
        <p:spPr>
          <a:xfrm>
            <a:off x="6697225" y="1927091"/>
            <a:ext cx="5375626" cy="4814957"/>
          </a:xfrm>
          <a:prstGeom prst="roundRect">
            <a:avLst>
              <a:gd name="adj" fmla="val 2685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1685401-6D1A-F83E-6FFB-5AB9DF3C6C41}"/>
              </a:ext>
            </a:extLst>
          </p:cNvPr>
          <p:cNvSpPr/>
          <p:nvPr/>
        </p:nvSpPr>
        <p:spPr>
          <a:xfrm>
            <a:off x="4184501" y="3825102"/>
            <a:ext cx="2393576" cy="2934528"/>
          </a:xfrm>
          <a:prstGeom prst="roundRect">
            <a:avLst>
              <a:gd name="adj" fmla="val 387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58370E5-4B56-FAA4-F85F-F9B28F9E8D94}"/>
              </a:ext>
            </a:extLst>
          </p:cNvPr>
          <p:cNvSpPr/>
          <p:nvPr/>
        </p:nvSpPr>
        <p:spPr>
          <a:xfrm>
            <a:off x="4186518" y="904850"/>
            <a:ext cx="7876716" cy="917757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AEE08E5-5F74-AD2F-F9B6-5E18C2ECB584}"/>
              </a:ext>
            </a:extLst>
          </p:cNvPr>
          <p:cNvSpPr/>
          <p:nvPr/>
        </p:nvSpPr>
        <p:spPr>
          <a:xfrm>
            <a:off x="2244109" y="80092"/>
            <a:ext cx="9819125" cy="734844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89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215E33-DA22-8B06-A96B-26D6F83559D7}"/>
              </a:ext>
            </a:extLst>
          </p:cNvPr>
          <p:cNvSpPr/>
          <p:nvPr/>
        </p:nvSpPr>
        <p:spPr>
          <a:xfrm>
            <a:off x="89650" y="904850"/>
            <a:ext cx="3971362" cy="5837198"/>
          </a:xfrm>
          <a:prstGeom prst="roundRect">
            <a:avLst>
              <a:gd name="adj" fmla="val 833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C23FE8F-E4E7-2DD6-4900-0902CEDB28A2}"/>
              </a:ext>
            </a:extLst>
          </p:cNvPr>
          <p:cNvSpPr/>
          <p:nvPr/>
        </p:nvSpPr>
        <p:spPr>
          <a:xfrm>
            <a:off x="4184500" y="905435"/>
            <a:ext cx="2393576" cy="2205582"/>
          </a:xfrm>
          <a:prstGeom prst="roundRect">
            <a:avLst>
              <a:gd name="adj" fmla="val 3901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47E76A1-00FF-6EA1-E940-001A6921E06F}"/>
              </a:ext>
            </a:extLst>
          </p:cNvPr>
          <p:cNvSpPr/>
          <p:nvPr/>
        </p:nvSpPr>
        <p:spPr>
          <a:xfrm>
            <a:off x="6679300" y="914081"/>
            <a:ext cx="5375626" cy="5827967"/>
          </a:xfrm>
          <a:prstGeom prst="roundRect">
            <a:avLst>
              <a:gd name="adj" fmla="val 2685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‘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1685401-6D1A-F83E-6FFB-5AB9DF3C6C41}"/>
              </a:ext>
            </a:extLst>
          </p:cNvPr>
          <p:cNvSpPr/>
          <p:nvPr/>
        </p:nvSpPr>
        <p:spPr>
          <a:xfrm>
            <a:off x="4184501" y="3201516"/>
            <a:ext cx="2393576" cy="3558114"/>
          </a:xfrm>
          <a:prstGeom prst="roundRect">
            <a:avLst>
              <a:gd name="adj" fmla="val 387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AEE08E5-5F74-AD2F-F9B6-5E18C2ECB584}"/>
              </a:ext>
            </a:extLst>
          </p:cNvPr>
          <p:cNvSpPr/>
          <p:nvPr/>
        </p:nvSpPr>
        <p:spPr>
          <a:xfrm>
            <a:off x="2244109" y="80092"/>
            <a:ext cx="9819125" cy="734844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51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58370E5-4B56-FAA4-F85F-F9B28F9E8D94}"/>
              </a:ext>
            </a:extLst>
          </p:cNvPr>
          <p:cNvSpPr/>
          <p:nvPr/>
        </p:nvSpPr>
        <p:spPr>
          <a:xfrm>
            <a:off x="98613" y="904850"/>
            <a:ext cx="11964622" cy="5873058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AEE08E5-5F74-AD2F-F9B6-5E18C2ECB584}"/>
              </a:ext>
            </a:extLst>
          </p:cNvPr>
          <p:cNvSpPr/>
          <p:nvPr/>
        </p:nvSpPr>
        <p:spPr>
          <a:xfrm>
            <a:off x="2244109" y="80092"/>
            <a:ext cx="9819125" cy="734844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94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2DFC6D2-1F74-D03D-16A6-B8F50B938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008608"/>
            <a:ext cx="7943850" cy="48407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224331D-F005-011D-A80D-39CCD8974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21" y="996472"/>
            <a:ext cx="4438758" cy="18038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9BBD14B-9CB8-4B2F-0D99-12DCB8F96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70" y="3750449"/>
            <a:ext cx="4076810" cy="57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7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887B2E1-A504-CDD7-85E9-97CC4E2BE37A}"/>
              </a:ext>
            </a:extLst>
          </p:cNvPr>
          <p:cNvSpPr/>
          <p:nvPr/>
        </p:nvSpPr>
        <p:spPr>
          <a:xfrm>
            <a:off x="2457450" y="1139656"/>
            <a:ext cx="6637397" cy="2451270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6C738CB-13C9-B2D0-22A5-08C08DA4F151}"/>
              </a:ext>
            </a:extLst>
          </p:cNvPr>
          <p:cNvSpPr/>
          <p:nvPr/>
        </p:nvSpPr>
        <p:spPr>
          <a:xfrm>
            <a:off x="2457449" y="3682352"/>
            <a:ext cx="6637397" cy="2623199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BBD5F72-6266-14ED-C121-6C4C714C5818}"/>
              </a:ext>
            </a:extLst>
          </p:cNvPr>
          <p:cNvSpPr/>
          <p:nvPr/>
        </p:nvSpPr>
        <p:spPr>
          <a:xfrm>
            <a:off x="9194577" y="3682344"/>
            <a:ext cx="2886587" cy="1247127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F1D20E5-1B33-D1F8-8DF7-4C1A1326675B}"/>
              </a:ext>
            </a:extLst>
          </p:cNvPr>
          <p:cNvSpPr/>
          <p:nvPr/>
        </p:nvSpPr>
        <p:spPr>
          <a:xfrm>
            <a:off x="9194577" y="1139655"/>
            <a:ext cx="2886587" cy="2451270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A3A119E-B930-DF53-BF64-05F91A13F15B}"/>
              </a:ext>
            </a:extLst>
          </p:cNvPr>
          <p:cNvSpPr/>
          <p:nvPr/>
        </p:nvSpPr>
        <p:spPr>
          <a:xfrm>
            <a:off x="9205584" y="5043311"/>
            <a:ext cx="2886587" cy="1262240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1CB3F24-E906-A2BE-B2CA-7F0ACF5570EC}"/>
              </a:ext>
            </a:extLst>
          </p:cNvPr>
          <p:cNvSpPr/>
          <p:nvPr/>
        </p:nvSpPr>
        <p:spPr>
          <a:xfrm>
            <a:off x="9194577" y="133570"/>
            <a:ext cx="2886587" cy="914666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3E2FF25-113A-5EC2-80C1-458B90E13D4F}"/>
              </a:ext>
            </a:extLst>
          </p:cNvPr>
          <p:cNvSpPr/>
          <p:nvPr/>
        </p:nvSpPr>
        <p:spPr>
          <a:xfrm>
            <a:off x="6816436" y="133565"/>
            <a:ext cx="2278410" cy="914666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490DF2B-4C56-13B8-7EEC-F410968DE9F1}"/>
              </a:ext>
            </a:extLst>
          </p:cNvPr>
          <p:cNvSpPr txBox="1"/>
          <p:nvPr/>
        </p:nvSpPr>
        <p:spPr>
          <a:xfrm>
            <a:off x="2536703" y="175933"/>
            <a:ext cx="262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Exo 2" panose="00000500000000000000" pitchFamily="50" charset="0"/>
                <a:ea typeface="Segoe UI Black" panose="020B0A02040204020203" pitchFamily="34" charset="0"/>
              </a:rPr>
              <a:t>Comercial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BE1FCC6-9E69-C056-A1E0-ABD263EEA890}"/>
              </a:ext>
            </a:extLst>
          </p:cNvPr>
          <p:cNvSpPr/>
          <p:nvPr/>
        </p:nvSpPr>
        <p:spPr>
          <a:xfrm>
            <a:off x="111660" y="1139655"/>
            <a:ext cx="2246057" cy="5165895"/>
          </a:xfrm>
          <a:prstGeom prst="roundRect">
            <a:avLst>
              <a:gd name="adj" fmla="val 769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166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731</TotalTime>
  <Words>6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Exo 2</vt:lpstr>
      <vt:lpstr>Celestial</vt:lpstr>
      <vt:lpstr>Power BI ao Cubo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Kiki Dimbu</cp:lastModifiedBy>
  <cp:revision>16</cp:revision>
  <dcterms:created xsi:type="dcterms:W3CDTF">2023-08-10T15:29:07Z</dcterms:created>
  <dcterms:modified xsi:type="dcterms:W3CDTF">2023-08-22T19:29:05Z</dcterms:modified>
</cp:coreProperties>
</file>