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320" r:id="rId2"/>
    <p:sldId id="321" r:id="rId3"/>
    <p:sldId id="323" r:id="rId4"/>
    <p:sldId id="3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857"/>
    <a:srgbClr val="1A6570"/>
    <a:srgbClr val="1F8374"/>
    <a:srgbClr val="5A9C65"/>
    <a:srgbClr val="1A191E"/>
    <a:srgbClr val="0B0A0F"/>
    <a:srgbClr val="222127"/>
    <a:srgbClr val="16141E"/>
    <a:srgbClr val="262335"/>
    <a:srgbClr val="FB9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9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1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17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6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7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2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3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3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2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BCF74CE-2E35-9B2A-A013-E7978E412250}"/>
              </a:ext>
            </a:extLst>
          </p:cNvPr>
          <p:cNvSpPr/>
          <p:nvPr/>
        </p:nvSpPr>
        <p:spPr>
          <a:xfrm>
            <a:off x="112149" y="97677"/>
            <a:ext cx="11976237" cy="494108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112149" y="681550"/>
            <a:ext cx="2013334" cy="580826"/>
          </a:xfrm>
          <a:prstGeom prst="roundRect">
            <a:avLst>
              <a:gd name="adj" fmla="val 11556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F6B857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>
                <a:gsLst>
                  <a:gs pos="70000">
                    <a:srgbClr val="1A191E"/>
                  </a:gs>
                  <a:gs pos="100000">
                    <a:srgbClr val="1A6570"/>
                  </a:gs>
                </a:gsLst>
                <a:lin ang="3600000" scaled="0"/>
              </a:gra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2227049" y="681550"/>
            <a:ext cx="205527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5A9C65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4383885" y="681550"/>
            <a:ext cx="20414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F8374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6526851" y="681550"/>
            <a:ext cx="2020071" cy="580826"/>
          </a:xfrm>
          <a:prstGeom prst="roundRect">
            <a:avLst>
              <a:gd name="adj" fmla="val 8932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A6570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112149" y="1363491"/>
            <a:ext cx="11976237" cy="3299320"/>
          </a:xfrm>
          <a:prstGeom prst="roundRect">
            <a:avLst>
              <a:gd name="adj" fmla="val 4149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A6570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112149" y="4773336"/>
            <a:ext cx="5871713" cy="1978362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F8374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6096001" y="4773336"/>
            <a:ext cx="5992386" cy="1986987"/>
          </a:xfrm>
          <a:prstGeom prst="roundRect">
            <a:avLst>
              <a:gd name="adj" fmla="val 6745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5A9C65"/>
              </a:gs>
            </a:gsLst>
            <a:lin ang="3600000" scaled="0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CBF54E-FA75-49DF-9806-53D1A5130D7E}"/>
              </a:ext>
            </a:extLst>
          </p:cNvPr>
          <p:cNvSpPr txBox="1"/>
          <p:nvPr/>
        </p:nvSpPr>
        <p:spPr>
          <a:xfrm>
            <a:off x="1972235" y="9398"/>
            <a:ext cx="825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chemeClr val="bg1"/>
                    </a:gs>
                    <a:gs pos="39000">
                      <a:srgbClr val="F6B857"/>
                    </a:gs>
                  </a:gsLst>
                  <a:lin ang="16200000" scaled="0"/>
                  <a:tileRect/>
                </a:gra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Forte" panose="03060902040502070203" pitchFamily="66" charset="0"/>
              </a:rPr>
              <a:t>DASHBOARD DE PRODUÇÃO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9BEF8A9-A20F-4027-8987-5BEAA5E805AD}"/>
              </a:ext>
            </a:extLst>
          </p:cNvPr>
          <p:cNvSpPr/>
          <p:nvPr/>
        </p:nvSpPr>
        <p:spPr>
          <a:xfrm>
            <a:off x="8648488" y="681550"/>
            <a:ext cx="170020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18B71EA-AE5D-4355-9639-918A30C246A9}"/>
              </a:ext>
            </a:extLst>
          </p:cNvPr>
          <p:cNvSpPr/>
          <p:nvPr/>
        </p:nvSpPr>
        <p:spPr>
          <a:xfrm>
            <a:off x="10450262" y="698803"/>
            <a:ext cx="163812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61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14E6140-6880-B995-12D8-8D5F831CB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23358" r="21210" b="22618"/>
          <a:stretch/>
        </p:blipFill>
        <p:spPr>
          <a:xfrm>
            <a:off x="5423647" y="5741894"/>
            <a:ext cx="1422460" cy="8712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60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3EDB-8DE2-6BF2-0F88-687499D1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7CB47-46B6-3CE3-0AB7-6D6C5050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7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0AB43576-7BDA-1AC6-2067-9DEB2F679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22" y="1145457"/>
            <a:ext cx="8117776" cy="4566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1CA39A-D317-9A5C-E979-3529A8EDE85B}"/>
              </a:ext>
            </a:extLst>
          </p:cNvPr>
          <p:cNvSpPr txBox="1"/>
          <p:nvPr/>
        </p:nvSpPr>
        <p:spPr>
          <a:xfrm>
            <a:off x="1541929" y="206621"/>
            <a:ext cx="9126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chemeClr val="bg1"/>
                    </a:gs>
                    <a:gs pos="39000">
                      <a:srgbClr val="F6B857"/>
                    </a:gs>
                  </a:gsLst>
                  <a:lin ang="16200000" scaled="0"/>
                  <a:tileRect/>
                </a:gra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Forte" panose="03060902040502070203" pitchFamily="66" charset="0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7145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</Template>
  <TotalTime>617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Forte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Kiki Dimbu</cp:lastModifiedBy>
  <cp:revision>3</cp:revision>
  <dcterms:created xsi:type="dcterms:W3CDTF">2021-09-28T22:09:29Z</dcterms:created>
  <dcterms:modified xsi:type="dcterms:W3CDTF">2023-04-19T00:11:12Z</dcterms:modified>
</cp:coreProperties>
</file>