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sldIdLst>
    <p:sldId id="256" r:id="rId3"/>
    <p:sldId id="258" r:id="rId4"/>
    <p:sldId id="260" r:id="rId5"/>
    <p:sldId id="257" r:id="rId6"/>
    <p:sldId id="259" r:id="rId7"/>
    <p:sldId id="261" r:id="rId8"/>
    <p:sldId id="262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 userDrawn="1"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 userDrawn="1"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69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C6E01DC-1849-4E10-D286-8F657157E19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15" y="5903649"/>
            <a:ext cx="593678" cy="5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3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0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4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2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1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7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 userDrawn="1"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 userDrawn="1"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 userDrawn="1"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 userDrawn="1"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 userDrawn="1"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 userDrawn="1"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 userDrawn="1"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 userDrawn="1"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 userDrawn="1"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 userDrawn="1"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55550"/>
            <a:ext cx="12192001" cy="1496291"/>
            <a:chOff x="-1" y="55550"/>
            <a:chExt cx="12192001" cy="149629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5555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584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44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6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7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1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6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5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5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1087522-4CB1-8F0F-7A66-D65A5D034491}"/>
              </a:ext>
            </a:extLst>
          </p:cNvPr>
          <p:cNvGrpSpPr/>
          <p:nvPr userDrawn="1"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E960E6-598C-A1BD-4432-8E7D61C2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889945-E59D-844A-9310-40F0949C5685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4556E13-8887-0B4B-ECC6-5B571E4B4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0712709-5FE5-D612-10D5-50F29CFBF3BF}"/>
              </a:ext>
            </a:extLst>
          </p:cNvPr>
          <p:cNvGrpSpPr/>
          <p:nvPr userDrawn="1"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B00EB25-7C08-40FC-1468-F20A63674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6F65DE8-5A8D-DC24-64EF-9172039B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E33D006-B89C-388A-F5AC-C219AC9EFA25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9DF8C8F-4397-943D-2A0C-8BF1D703C3CB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7688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D61A30E-2A6B-6916-754D-D7BD3618A5F6}"/>
              </a:ext>
            </a:extLst>
          </p:cNvPr>
          <p:cNvSpPr/>
          <p:nvPr userDrawn="1"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86E202E-B693-C091-AA8E-52CB28B64A96}"/>
              </a:ext>
            </a:extLst>
          </p:cNvPr>
          <p:cNvSpPr/>
          <p:nvPr userDrawn="1"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D1FAC7-D1C1-C91D-37A6-940CEC7C2BBE}"/>
              </a:ext>
            </a:extLst>
          </p:cNvPr>
          <p:cNvSpPr/>
          <p:nvPr userDrawn="1"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B5C16D-F40D-E13D-890E-28DB884C78E0}"/>
              </a:ext>
            </a:extLst>
          </p:cNvPr>
          <p:cNvSpPr/>
          <p:nvPr userDrawn="1"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0A88AD1-84CC-961D-FDD3-E502DF748A27}"/>
              </a:ext>
            </a:extLst>
          </p:cNvPr>
          <p:cNvSpPr/>
          <p:nvPr userDrawn="1"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904DF7D-171A-9926-EF0F-67A5A7134881}"/>
              </a:ext>
            </a:extLst>
          </p:cNvPr>
          <p:cNvSpPr/>
          <p:nvPr userDrawn="1"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359D14-5E4A-61EE-1E11-4588AC73CEAC}"/>
              </a:ext>
            </a:extLst>
          </p:cNvPr>
          <p:cNvSpPr/>
          <p:nvPr userDrawn="1"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E06170-A961-240B-86C0-717FD5A25DD7}"/>
              </a:ext>
            </a:extLst>
          </p:cNvPr>
          <p:cNvSpPr/>
          <p:nvPr userDrawn="1"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74F89AE-B443-6083-3D52-9EB307E129CF}"/>
              </a:ext>
            </a:extLst>
          </p:cNvPr>
          <p:cNvSpPr/>
          <p:nvPr userDrawn="1"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CCD608F-B003-825F-FA5D-FCBCE3173D0E}"/>
              </a:ext>
            </a:extLst>
          </p:cNvPr>
          <p:cNvSpPr/>
          <p:nvPr userDrawn="1"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34CC139-2172-D0B8-AC8B-C32E082EE687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C992244-0494-2EF8-31D4-CEE9E4A162C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5" name="Espaço Reservado para Conteúdo 6">
                <a:extLst>
                  <a:ext uri="{FF2B5EF4-FFF2-40B4-BE49-F238E27FC236}">
                    <a16:creationId xmlns:a16="http://schemas.microsoft.com/office/drawing/2014/main" id="{FA02196B-5023-C430-C48A-709A8B6A1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76244457-C3A6-6DFB-1D29-8331B1041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7D38583-73D0-DB5C-788D-D5604A5F7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5E75273-139F-2C2F-7C7A-0744C8A8F4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 userDrawn="1"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 userDrawn="1"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 userDrawn="1"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 userDrawn="1"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 userDrawn="1"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 userDrawn="1"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 userDrawn="1"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 userDrawn="1"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 userDrawn="1"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 userDrawn="1"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 userDrawn="1"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 userDrawn="1"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7761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E81979E-007D-1FC6-335A-B8143E8454A7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FC75EC8-82B4-5CCD-1CC8-D1892A8729CB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402E9F1-C47B-15AC-A81D-82099865C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EDACF856-29B2-2B87-9DFA-D9155DCDC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DD85016B-6063-D866-5825-D26CF84BB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E056EDD-9273-A7F7-954D-931681C0A8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F94DD-D4BD-6D3E-C07D-CEABB3A557BC}"/>
              </a:ext>
            </a:extLst>
          </p:cNvPr>
          <p:cNvSpPr/>
          <p:nvPr userDrawn="1"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DE6D2C2-87B8-7BBA-A81B-22DC84E19EAE}"/>
              </a:ext>
            </a:extLst>
          </p:cNvPr>
          <p:cNvSpPr/>
          <p:nvPr userDrawn="1"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0ED25-85C1-15DF-F1A0-1DA98B0D297A}"/>
              </a:ext>
            </a:extLst>
          </p:cNvPr>
          <p:cNvSpPr/>
          <p:nvPr userDrawn="1"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0EF0E1-0923-1609-7E79-980AAD27E387}"/>
              </a:ext>
            </a:extLst>
          </p:cNvPr>
          <p:cNvSpPr/>
          <p:nvPr userDrawn="1"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1837A0D-83E1-8864-198F-6370A1071F16}"/>
              </a:ext>
            </a:extLst>
          </p:cNvPr>
          <p:cNvSpPr/>
          <p:nvPr userDrawn="1"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9F77510-FCF2-B9E5-CBDE-5DD487FF2BF9}"/>
              </a:ext>
            </a:extLst>
          </p:cNvPr>
          <p:cNvSpPr/>
          <p:nvPr userDrawn="1"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FFB9680-2603-166C-6E1E-0A21034EB692}"/>
              </a:ext>
            </a:extLst>
          </p:cNvPr>
          <p:cNvSpPr/>
          <p:nvPr userDrawn="1"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1D6473F-CAAB-82D0-5A9A-696EAE9281F0}"/>
              </a:ext>
            </a:extLst>
          </p:cNvPr>
          <p:cNvSpPr/>
          <p:nvPr userDrawn="1"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0D4E96-1B24-FE2C-E62A-90A7EEB474EB}"/>
              </a:ext>
            </a:extLst>
          </p:cNvPr>
          <p:cNvSpPr/>
          <p:nvPr userDrawn="1"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D44D8395-AF5A-5DA8-74D4-3E6B0524E296}"/>
              </a:ext>
            </a:extLst>
          </p:cNvPr>
          <p:cNvSpPr txBox="1">
            <a:spLocks/>
          </p:cNvSpPr>
          <p:nvPr userDrawn="1"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47190CC4-F93E-D787-6A6C-AD3FADD5FCB2}"/>
              </a:ext>
            </a:extLst>
          </p:cNvPr>
          <p:cNvSpPr txBox="1">
            <a:spLocks/>
          </p:cNvSpPr>
          <p:nvPr userDrawn="1"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96DC387A-A098-AB71-D161-4D727DE6A7B4}"/>
              </a:ext>
            </a:extLst>
          </p:cNvPr>
          <p:cNvSpPr txBox="1">
            <a:spLocks/>
          </p:cNvSpPr>
          <p:nvPr userDrawn="1"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610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6E4F7E-2773-69CB-25F3-DA58336806ED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58B95A9-5B7C-C703-4D64-1FDD579D94E1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1FA7C294-74BC-8D0A-39F4-51E0D38BE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DA3451B3-6366-6F1F-9EA2-36E859428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B425963-0780-C17A-B2B6-7A97BDFC5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1FC7301-B500-2CDE-CB2D-B0F3E8A593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716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339F75-8D8A-27D8-A105-1827782E8E8C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1F04C84-B746-FB9C-FBAC-649FA1E905F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496FE97B-66CA-9482-F6BD-EA601F89B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6F0DE7EA-6E33-AFAC-1FB9-A47C51FD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C1BB42DF-2C96-29E9-B03D-A64553B55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2A329E3-86CE-99AA-F5EF-BAA7FBCD73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2090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F4802E3-0813-E9B8-5F8E-46A11A0FD512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6E2CD47-4A3E-08A0-5A61-E05CE616514D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CA9D4D89-582F-0A18-5179-2B767B3F2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7B963A65-A778-2536-71F8-E39D6891B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4AEDF4F1-2D1C-E7FD-A3F2-3654355D0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8CD3959-BD47-EE80-C56C-6E21DE5642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B0E31078-4CD0-E8DF-ED18-07A217553F0C}"/>
              </a:ext>
            </a:extLst>
          </p:cNvPr>
          <p:cNvSpPr/>
          <p:nvPr userDrawn="1"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681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3CD8912-D2FA-17A2-32D7-9AE7F92835CF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3CB12B8-41DF-7F2C-5562-AC5CD509CCEC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99C0646-D063-120B-62EE-9C77E0E9A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A299E977-2BE0-A16A-084B-4349025DF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373B6112-5C56-E3D5-88EC-20AC96CC9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0876C07-8A12-E136-80E4-78582136F0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784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40FA6E0-B361-BF3D-46E6-72E5A866B7FD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62B5A2C1-6AEE-1FBA-933E-9EC80C25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D660B01-D21B-C22F-AA4D-7D054DA9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E34BF2A-A538-DFD1-01E0-2510FC0D5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846065-9900-4EFB-4980-437094087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198AE37-282B-DEE9-95D0-4C5499F27F34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1FEEDCE2-AA9A-39F5-F142-4688CC517417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8E93E82C-7778-9AA4-33A3-444140F76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82E2B301-37E2-37BF-08F7-1474B8DC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2E654D8A-3108-C49D-1915-EF1364A33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BBCC721-1081-F653-E692-6996FD3030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4608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CE61B8-D7D3-FE73-2345-40FA2B40A585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F8474A2-B92B-186F-A1FC-0CAC4AE59D9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C1DBA635-DFDF-76E7-F94B-71D905D66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71B3BA7B-7E3B-6F20-2A9E-27D1BFA2E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0486831-6063-30A9-29BE-D29CE859D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59AE1B0-715C-7A17-6BC8-8B15647D26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201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7955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429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ABF6516-7A5F-3910-5730-058FCE0E717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AF9C61-BB0A-0662-15FE-C83D8DD96E8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EC369557-BCF2-1FE4-B2E9-1B5A7939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536C38F-2415-51BC-3E52-547AA35EA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0A34AB8-0CE6-80C7-2287-E50B9A065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CD20442-DFBC-B9A5-E35C-1099AD8DCF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6245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76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77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93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550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18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01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017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29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7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B32D8ED-0762-DD0F-7BF8-38FC592B6099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5B5ACA-0055-B7A5-2AF0-BAF41DFC67E8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1CFB0A52-437F-6941-1D51-28CAB2D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EFFB9DE1-30BD-C35E-B264-4376897E0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4F561736-FEC9-5C12-B55D-87B6130A0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BA5AB5-5887-4F1A-781A-852C5D6161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547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58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54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305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5398294-DE70-4080-4BF7-AE531FDF3E59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B6F2D21-E5D2-DCAE-34C0-EA71BF0222CE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1596FE03-AC04-A675-1866-D0A4CD57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A4E6CDA-CAD3-AECA-8540-778F03AD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5D947379-C633-39EB-313D-F99F110E3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C8B193-CEE8-87B6-18E3-85030BD394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 userDrawn="1"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57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756222-7DE5-2D90-9BB3-0E18532EB68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CAAAEFE-2D04-202F-3E01-597F5A5A429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4C3A96C4-8532-56D2-B37D-A71B7A191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2542CEB6-C8B9-C1BC-4954-4D2A3B58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19F8951D-C928-6CE4-FA39-02A7A101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793F19F-03D6-3C70-83AC-AC73B89F92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5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C6794A9-567E-02FC-BF24-C7D110F026A4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7A6FF8B-2827-8F8D-3E1C-A9DF67D88784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C69C5F6-38E1-2C79-D4B5-7E6FF2D75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0F5B5E-F4F7-009D-D09F-BC9FFD7E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8FB98B30-C6D9-CEA6-D8E8-E3D0DFC92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E435EFC-D398-AEB3-9E27-8FFFE2BAFE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02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F6CA82B-2023-4C58-AD7B-A419200216DB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A931A91-6A3B-0C6C-5800-E8D2755629D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D36ABB3C-FAAF-8440-8771-3D8166A73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F783F194-5C6D-8912-098C-AED60FA4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A66E987-2EF9-5FAE-63B7-6EF9BAC7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6F4E947-5E95-C6F3-C923-288B3A16FE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2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671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86" r:id="rId3"/>
    <p:sldLayoutId id="2147483661" r:id="rId4"/>
    <p:sldLayoutId id="2147483662" r:id="rId5"/>
    <p:sldLayoutId id="2147483665" r:id="rId6"/>
    <p:sldLayoutId id="2147483687" r:id="rId7"/>
    <p:sldLayoutId id="2147483663" r:id="rId8"/>
    <p:sldLayoutId id="2147483664" r:id="rId9"/>
    <p:sldLayoutId id="2147483667" r:id="rId10"/>
    <p:sldLayoutId id="2147483685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781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D1FA01-B4C2-66CB-47C5-F6136052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de Vendas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3170340-2579-FBC2-3192-D2D93D44D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Hashtag Eletro</a:t>
            </a:r>
          </a:p>
        </p:txBody>
      </p:sp>
    </p:spTree>
    <p:extLst>
      <p:ext uri="{BB962C8B-B14F-4D97-AF65-F5344CB8AC3E}">
        <p14:creationId xmlns:p14="http://schemas.microsoft.com/office/powerpoint/2010/main" val="123997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D316A-61E7-AC5D-6E6E-73C143D3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Real X Meta</a:t>
            </a:r>
          </a:p>
        </p:txBody>
      </p:sp>
    </p:spTree>
    <p:extLst>
      <p:ext uri="{BB962C8B-B14F-4D97-AF65-F5344CB8AC3E}">
        <p14:creationId xmlns:p14="http://schemas.microsoft.com/office/powerpoint/2010/main" val="6753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A22F1A3-812F-6439-D601-72C313C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de Vendas</a:t>
            </a:r>
          </a:p>
        </p:txBody>
      </p:sp>
    </p:spTree>
    <p:extLst>
      <p:ext uri="{BB962C8B-B14F-4D97-AF65-F5344CB8AC3E}">
        <p14:creationId xmlns:p14="http://schemas.microsoft.com/office/powerpoint/2010/main" val="196492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0B0828-0502-C962-75C4-5256858B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7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4E39F9-7B10-3688-BA3C-B9BC8B96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9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98C25DC-E8E1-DDDA-30C0-F6340E11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28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F1E95C24-1261-4D61-AE91-776E8F19BC54}" vid="{9549F6EB-7DE2-4474-A07E-134726B56BFB}"/>
    </a:ext>
  </a:extLst>
</a:theme>
</file>

<file path=ppt/theme/theme2.xml><?xml version="1.0" encoding="utf-8"?>
<a:theme xmlns:a="http://schemas.openxmlformats.org/drawingml/2006/main" name="1_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D7E655E6-82B6-4137-ABF1-429BAA532E2E}" vid="{19209909-B827-4ADB-9ADF-24787929FA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Bejja padrão</Template>
  <TotalTime>45</TotalTime>
  <Words>11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Narrow</vt:lpstr>
      <vt:lpstr>Century Gothic</vt:lpstr>
      <vt:lpstr>Segoe UI</vt:lpstr>
      <vt:lpstr>Wingdings 3</vt:lpstr>
      <vt:lpstr>Bejja padrão</vt:lpstr>
      <vt:lpstr>1_Bejja padrão</vt:lpstr>
      <vt:lpstr>Relatório de Vendas</vt:lpstr>
      <vt:lpstr>Real X Meta</vt:lpstr>
      <vt:lpstr>Dashboard de Vendas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6</cp:revision>
  <dcterms:created xsi:type="dcterms:W3CDTF">2023-03-26T23:46:00Z</dcterms:created>
  <dcterms:modified xsi:type="dcterms:W3CDTF">2023-03-27T00:50:50Z</dcterms:modified>
</cp:coreProperties>
</file>