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70" r:id="rId3"/>
    <p:sldId id="271" r:id="rId4"/>
    <p:sldId id="26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rmorant Infant" panose="020B0604020202020204" charset="0"/>
      <p:regular r:id="rId11"/>
      <p:bold r:id="rId12"/>
      <p:italic r:id="rId13"/>
      <p:boldItalic r:id="rId14"/>
    </p:embeddedFont>
    <p:embeddedFont>
      <p:font typeface="Dancing Script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63091C-1975-4B0B-A163-C1B18ED6226F}">
  <a:tblStyle styleId="{8863091C-1975-4B0B-A163-C1B18ED6226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2C06678-1E1F-4316-9A7C-4D31576FF5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>
        <p:guide orient="horz" pos="159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8ad9c67a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8ad9c67a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1001bestwp.blogspot.com/2012/12/wallpapers-hq-beautiful-nature-part-3.html" TargetMode="Externa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8_Bohan_Template_SlidesMania_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94885" y="953595"/>
            <a:ext cx="10707329" cy="5545393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1621525" y="250216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425A"/>
              </a:buClr>
              <a:buSzPts val="6000"/>
              <a:buFont typeface="Cormorant Infan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1621525" y="498183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400"/>
              <a:buNone/>
              <a:defRPr sz="5400"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8_Bohan_Template_SlidesMania_2" preserve="1">
  <p:cSld name="99_Bohan_Template_SlidesMania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67743" y="745723"/>
            <a:ext cx="10707300" cy="5799339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8336831-4453-878B-7B64-262107EBF9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0"/>
            <a:ext cx="2149465" cy="873527"/>
          </a:xfrm>
          <a:prstGeom prst="rect">
            <a:avLst/>
          </a:prstGeom>
        </p:spPr>
      </p:pic>
      <p:sp>
        <p:nvSpPr>
          <p:cNvPr id="3" name="Google Shape;73;p5">
            <a:extLst>
              <a:ext uri="{FF2B5EF4-FFF2-40B4-BE49-F238E27FC236}">
                <a16:creationId xmlns:a16="http://schemas.microsoft.com/office/drawing/2014/main" id="{D7F6C6E4-3E76-2839-B794-3485650A939F}"/>
              </a:ext>
            </a:extLst>
          </p:cNvPr>
          <p:cNvSpPr/>
          <p:nvPr userDrawn="1"/>
        </p:nvSpPr>
        <p:spPr>
          <a:xfrm>
            <a:off x="73483" y="873527"/>
            <a:ext cx="2188520" cy="1278718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3;p5">
            <a:extLst>
              <a:ext uri="{FF2B5EF4-FFF2-40B4-BE49-F238E27FC236}">
                <a16:creationId xmlns:a16="http://schemas.microsoft.com/office/drawing/2014/main" id="{C7BA2F49-9CB2-B7F8-BDF3-A66E17F6C18C}"/>
              </a:ext>
            </a:extLst>
          </p:cNvPr>
          <p:cNvSpPr/>
          <p:nvPr userDrawn="1"/>
        </p:nvSpPr>
        <p:spPr>
          <a:xfrm>
            <a:off x="73483" y="2313679"/>
            <a:ext cx="2188520" cy="1278718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58B08774-77CF-319C-3297-05AB087653D3}"/>
              </a:ext>
            </a:extLst>
          </p:cNvPr>
          <p:cNvSpPr/>
          <p:nvPr userDrawn="1"/>
        </p:nvSpPr>
        <p:spPr>
          <a:xfrm>
            <a:off x="73483" y="3753831"/>
            <a:ext cx="2188520" cy="1278718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;p5">
            <a:extLst>
              <a:ext uri="{FF2B5EF4-FFF2-40B4-BE49-F238E27FC236}">
                <a16:creationId xmlns:a16="http://schemas.microsoft.com/office/drawing/2014/main" id="{226F0764-FC2E-9F75-781C-6F7F5F4C6AE8}"/>
              </a:ext>
            </a:extLst>
          </p:cNvPr>
          <p:cNvSpPr/>
          <p:nvPr userDrawn="1"/>
        </p:nvSpPr>
        <p:spPr>
          <a:xfrm>
            <a:off x="73483" y="5193984"/>
            <a:ext cx="2188520" cy="1226787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9386BD5F-485F-5F6E-2430-302A13F088B0}"/>
              </a:ext>
            </a:extLst>
          </p:cNvPr>
          <p:cNvSpPr/>
          <p:nvPr userDrawn="1"/>
        </p:nvSpPr>
        <p:spPr>
          <a:xfrm>
            <a:off x="2335487" y="5193983"/>
            <a:ext cx="9418553" cy="1226787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3;p5">
            <a:extLst>
              <a:ext uri="{FF2B5EF4-FFF2-40B4-BE49-F238E27FC236}">
                <a16:creationId xmlns:a16="http://schemas.microsoft.com/office/drawing/2014/main" id="{AF53E87B-B3A8-986B-1439-69216D175C0D}"/>
              </a:ext>
            </a:extLst>
          </p:cNvPr>
          <p:cNvSpPr/>
          <p:nvPr userDrawn="1"/>
        </p:nvSpPr>
        <p:spPr>
          <a:xfrm>
            <a:off x="2335487" y="3805762"/>
            <a:ext cx="5911867" cy="1226787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3;p5">
            <a:extLst>
              <a:ext uri="{FF2B5EF4-FFF2-40B4-BE49-F238E27FC236}">
                <a16:creationId xmlns:a16="http://schemas.microsoft.com/office/drawing/2014/main" id="{0C516D39-0889-ED37-4094-33EC06AF21EA}"/>
              </a:ext>
            </a:extLst>
          </p:cNvPr>
          <p:cNvSpPr/>
          <p:nvPr userDrawn="1"/>
        </p:nvSpPr>
        <p:spPr>
          <a:xfrm>
            <a:off x="8371646" y="873527"/>
            <a:ext cx="3382394" cy="4159022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3;p5">
            <a:extLst>
              <a:ext uri="{FF2B5EF4-FFF2-40B4-BE49-F238E27FC236}">
                <a16:creationId xmlns:a16="http://schemas.microsoft.com/office/drawing/2014/main" id="{96457DB1-E73B-7DD5-6FBA-AD6ADCF4ABAA}"/>
              </a:ext>
            </a:extLst>
          </p:cNvPr>
          <p:cNvSpPr/>
          <p:nvPr userDrawn="1"/>
        </p:nvSpPr>
        <p:spPr>
          <a:xfrm>
            <a:off x="2335482" y="873527"/>
            <a:ext cx="2902343" cy="2718870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73;p5">
            <a:extLst>
              <a:ext uri="{FF2B5EF4-FFF2-40B4-BE49-F238E27FC236}">
                <a16:creationId xmlns:a16="http://schemas.microsoft.com/office/drawing/2014/main" id="{6CE4853E-9127-17DF-D26C-573150B4DC45}"/>
              </a:ext>
            </a:extLst>
          </p:cNvPr>
          <p:cNvSpPr/>
          <p:nvPr userDrawn="1"/>
        </p:nvSpPr>
        <p:spPr>
          <a:xfrm>
            <a:off x="5337611" y="873527"/>
            <a:ext cx="2902343" cy="2718870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A4338A-6DF0-615C-B2F5-A258798F4B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52896" y="82737"/>
            <a:ext cx="510152" cy="5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8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8_Bohan_Template_SlidesMania_2" preserve="1">
  <p:cSld name="99_Bohan_Template_SlidesMania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67743" y="745723"/>
            <a:ext cx="10707300" cy="5799339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8336831-4453-878B-7B64-262107EBF9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0"/>
            <a:ext cx="2149465" cy="873527"/>
          </a:xfrm>
          <a:prstGeom prst="rect">
            <a:avLst/>
          </a:prstGeom>
        </p:spPr>
      </p:pic>
      <p:sp>
        <p:nvSpPr>
          <p:cNvPr id="3" name="Google Shape;73;p5">
            <a:extLst>
              <a:ext uri="{FF2B5EF4-FFF2-40B4-BE49-F238E27FC236}">
                <a16:creationId xmlns:a16="http://schemas.microsoft.com/office/drawing/2014/main" id="{D7F6C6E4-3E76-2839-B794-3485650A939F}"/>
              </a:ext>
            </a:extLst>
          </p:cNvPr>
          <p:cNvSpPr/>
          <p:nvPr userDrawn="1"/>
        </p:nvSpPr>
        <p:spPr>
          <a:xfrm>
            <a:off x="73483" y="873527"/>
            <a:ext cx="2188520" cy="1278718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3;p5">
            <a:extLst>
              <a:ext uri="{FF2B5EF4-FFF2-40B4-BE49-F238E27FC236}">
                <a16:creationId xmlns:a16="http://schemas.microsoft.com/office/drawing/2014/main" id="{C7BA2F49-9CB2-B7F8-BDF3-A66E17F6C18C}"/>
              </a:ext>
            </a:extLst>
          </p:cNvPr>
          <p:cNvSpPr/>
          <p:nvPr userDrawn="1"/>
        </p:nvSpPr>
        <p:spPr>
          <a:xfrm>
            <a:off x="73483" y="2313679"/>
            <a:ext cx="2188520" cy="1278718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3;p5">
            <a:extLst>
              <a:ext uri="{FF2B5EF4-FFF2-40B4-BE49-F238E27FC236}">
                <a16:creationId xmlns:a16="http://schemas.microsoft.com/office/drawing/2014/main" id="{58B08774-77CF-319C-3297-05AB087653D3}"/>
              </a:ext>
            </a:extLst>
          </p:cNvPr>
          <p:cNvSpPr/>
          <p:nvPr userDrawn="1"/>
        </p:nvSpPr>
        <p:spPr>
          <a:xfrm>
            <a:off x="73483" y="3753831"/>
            <a:ext cx="2188520" cy="1278718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3;p5">
            <a:extLst>
              <a:ext uri="{FF2B5EF4-FFF2-40B4-BE49-F238E27FC236}">
                <a16:creationId xmlns:a16="http://schemas.microsoft.com/office/drawing/2014/main" id="{226F0764-FC2E-9F75-781C-6F7F5F4C6AE8}"/>
              </a:ext>
            </a:extLst>
          </p:cNvPr>
          <p:cNvSpPr/>
          <p:nvPr userDrawn="1"/>
        </p:nvSpPr>
        <p:spPr>
          <a:xfrm>
            <a:off x="73483" y="5193984"/>
            <a:ext cx="2188520" cy="1226787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3;p5">
            <a:extLst>
              <a:ext uri="{FF2B5EF4-FFF2-40B4-BE49-F238E27FC236}">
                <a16:creationId xmlns:a16="http://schemas.microsoft.com/office/drawing/2014/main" id="{9386BD5F-485F-5F6E-2430-302A13F088B0}"/>
              </a:ext>
            </a:extLst>
          </p:cNvPr>
          <p:cNvSpPr/>
          <p:nvPr userDrawn="1"/>
        </p:nvSpPr>
        <p:spPr>
          <a:xfrm>
            <a:off x="2335487" y="5193983"/>
            <a:ext cx="9418553" cy="1226787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3;p5">
            <a:extLst>
              <a:ext uri="{FF2B5EF4-FFF2-40B4-BE49-F238E27FC236}">
                <a16:creationId xmlns:a16="http://schemas.microsoft.com/office/drawing/2014/main" id="{AF53E87B-B3A8-986B-1439-69216D175C0D}"/>
              </a:ext>
            </a:extLst>
          </p:cNvPr>
          <p:cNvSpPr/>
          <p:nvPr userDrawn="1"/>
        </p:nvSpPr>
        <p:spPr>
          <a:xfrm>
            <a:off x="2335487" y="3805762"/>
            <a:ext cx="5911867" cy="1226787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3;p5">
            <a:extLst>
              <a:ext uri="{FF2B5EF4-FFF2-40B4-BE49-F238E27FC236}">
                <a16:creationId xmlns:a16="http://schemas.microsoft.com/office/drawing/2014/main" id="{0C516D39-0889-ED37-4094-33EC06AF21EA}"/>
              </a:ext>
            </a:extLst>
          </p:cNvPr>
          <p:cNvSpPr/>
          <p:nvPr userDrawn="1"/>
        </p:nvSpPr>
        <p:spPr>
          <a:xfrm>
            <a:off x="8371646" y="873527"/>
            <a:ext cx="3382394" cy="4159022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3;p5">
            <a:extLst>
              <a:ext uri="{FF2B5EF4-FFF2-40B4-BE49-F238E27FC236}">
                <a16:creationId xmlns:a16="http://schemas.microsoft.com/office/drawing/2014/main" id="{96457DB1-E73B-7DD5-6FBA-AD6ADCF4ABAA}"/>
              </a:ext>
            </a:extLst>
          </p:cNvPr>
          <p:cNvSpPr/>
          <p:nvPr userDrawn="1"/>
        </p:nvSpPr>
        <p:spPr>
          <a:xfrm>
            <a:off x="2335482" y="873527"/>
            <a:ext cx="2902343" cy="2718870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73;p5">
            <a:extLst>
              <a:ext uri="{FF2B5EF4-FFF2-40B4-BE49-F238E27FC236}">
                <a16:creationId xmlns:a16="http://schemas.microsoft.com/office/drawing/2014/main" id="{6CE4853E-9127-17DF-D26C-573150B4DC45}"/>
              </a:ext>
            </a:extLst>
          </p:cNvPr>
          <p:cNvSpPr/>
          <p:nvPr userDrawn="1"/>
        </p:nvSpPr>
        <p:spPr>
          <a:xfrm>
            <a:off x="5337611" y="873527"/>
            <a:ext cx="2902343" cy="2718870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D75844-5C30-4AAE-2959-250829D95E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25961" y="82737"/>
            <a:ext cx="510152" cy="5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1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17D0385-0374-24EC-38C9-29B30A0D8E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866" y="82737"/>
            <a:ext cx="510152" cy="5101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29BC189-34C4-B950-181B-96918ACC12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52896" y="82737"/>
            <a:ext cx="510152" cy="5101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>
  <p:cSld name="1_Custom Layout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17D0385-0374-24EC-38C9-29B30A0D8E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5848" y="6178737"/>
            <a:ext cx="510152" cy="5101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29BC189-34C4-B950-181B-96918ACC12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31878" y="6178737"/>
            <a:ext cx="510152" cy="5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>
  <p:cSld name="1_Custom Layout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17D0385-0374-24EC-38C9-29B30A0D8E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5848" y="6178737"/>
            <a:ext cx="510152" cy="5101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29BC189-34C4-B950-181B-96918ACC12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31878" y="6178737"/>
            <a:ext cx="510152" cy="51015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7F91774-900F-BB34-79DA-F03FB83DD3B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80176" y="0"/>
            <a:ext cx="5611008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1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>
  <p:cSld name="1_Custom Layout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17D0385-0374-24EC-38C9-29B30A0D8E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866" y="82737"/>
            <a:ext cx="510152" cy="5101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29BC189-34C4-B950-181B-96918ACC12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52896" y="82737"/>
            <a:ext cx="510152" cy="51015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702C6B3-BDB2-2C74-C890-B4D244833C8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52040" y="25587"/>
            <a:ext cx="5611008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5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>
  <p:cSld name="1_Custom Layout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17D0385-0374-24EC-38C9-29B30A0D8E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866" y="82737"/>
            <a:ext cx="510152" cy="5101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29BC189-34C4-B950-181B-96918ACC12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52896" y="82737"/>
            <a:ext cx="510152" cy="51015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702C6B3-BDB2-2C74-C890-B4D244833C8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80176" y="0"/>
            <a:ext cx="5611008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>
  <p:cSld name="1_Custom Layout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F84DA39-3B6C-F84B-93F9-BD8F3C142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11008" cy="2286319"/>
          </a:xfrm>
          <a:prstGeom prst="rect">
            <a:avLst/>
          </a:prstGeom>
        </p:spPr>
      </p:pic>
      <p:sp>
        <p:nvSpPr>
          <p:cNvPr id="11" name="Google Shape;47;p4">
            <a:extLst>
              <a:ext uri="{FF2B5EF4-FFF2-40B4-BE49-F238E27FC236}">
                <a16:creationId xmlns:a16="http://schemas.microsoft.com/office/drawing/2014/main" id="{B6850231-0AEB-3097-890D-42FF86DF6AA4}"/>
              </a:ext>
            </a:extLst>
          </p:cNvPr>
          <p:cNvSpPr/>
          <p:nvPr userDrawn="1"/>
        </p:nvSpPr>
        <p:spPr>
          <a:xfrm>
            <a:off x="733425" y="514917"/>
            <a:ext cx="10707300" cy="5799339"/>
          </a:xfrm>
          <a:prstGeom prst="rect">
            <a:avLst/>
          </a:prstGeom>
          <a:solidFill>
            <a:srgbClr val="F0F4F5"/>
          </a:solidFill>
          <a:ln>
            <a:noFill/>
          </a:ln>
          <a:effectLst>
            <a:outerShdw blurRad="50800" dist="101600" dir="2700000" algn="tl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7D0385-0374-24EC-38C9-29B30A0D8E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6866" y="82737"/>
            <a:ext cx="510152" cy="5101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29BC189-34C4-B950-181B-96918ACC12D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52896" y="82737"/>
            <a:ext cx="510152" cy="5101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7CE4F0A-29D6-FA58-E7F3-4F49E977D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1075" y="667317"/>
            <a:ext cx="10210800" cy="55066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D53009A-DFC3-C110-F781-A759FEE53E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0007" y="4158222"/>
            <a:ext cx="4474293" cy="63249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D83A593-5566-A188-F172-FD0DACEB7B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4568" y="907351"/>
            <a:ext cx="5122863" cy="158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4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Cormorant Infant"/>
              <a:buNone/>
              <a:defRPr sz="4400" b="1" i="0" u="none" strike="noStrike" cap="none">
                <a:solidFill>
                  <a:schemeClr val="accent3"/>
                </a:solidFill>
                <a:latin typeface="Cormorant Infant"/>
                <a:ea typeface="Cormorant Infant"/>
                <a:cs typeface="Cormorant Infant"/>
                <a:sym typeface="Cormorant Inf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accen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accent4"/>
                </a:solidFill>
                <a:latin typeface="Cormorant Infant"/>
                <a:ea typeface="Cormorant Infant"/>
                <a:cs typeface="Cormorant Infant"/>
                <a:sym typeface="Cormorant Infan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accent4"/>
                </a:solidFill>
                <a:latin typeface="Cormorant Infant"/>
                <a:ea typeface="Cormorant Infant"/>
                <a:cs typeface="Cormorant Infant"/>
                <a:sym typeface="Cormorant Infan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accent4"/>
                </a:solidFill>
                <a:latin typeface="Cormorant Infant"/>
                <a:ea typeface="Cormorant Infant"/>
                <a:cs typeface="Cormorant Infant"/>
                <a:sym typeface="Cormorant Infan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accent4"/>
                </a:solidFill>
                <a:latin typeface="Cormorant Infant"/>
                <a:ea typeface="Cormorant Infant"/>
                <a:cs typeface="Cormorant Infant"/>
                <a:sym typeface="Cormorant Infan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>
                <a:solidFill>
                  <a:schemeClr val="accent4"/>
                </a:solidFill>
                <a:latin typeface="Cormorant Infant"/>
                <a:ea typeface="Cormorant Infant"/>
                <a:cs typeface="Cormorant Infant"/>
                <a:sym typeface="Cormorant Infan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>
                <a:solidFill>
                  <a:schemeClr val="accent4"/>
                </a:solidFill>
                <a:latin typeface="Cormorant Infant"/>
                <a:ea typeface="Cormorant Infant"/>
                <a:cs typeface="Cormorant Infant"/>
                <a:sym typeface="Cormorant Infan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>
                <a:solidFill>
                  <a:schemeClr val="accent4"/>
                </a:solidFill>
                <a:latin typeface="Cormorant Infant"/>
                <a:ea typeface="Cormorant Infant"/>
                <a:cs typeface="Cormorant Infant"/>
                <a:sym typeface="Cormorant Infan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>
                <a:solidFill>
                  <a:schemeClr val="accent4"/>
                </a:solidFill>
                <a:latin typeface="Cormorant Infant"/>
                <a:ea typeface="Cormorant Infant"/>
                <a:cs typeface="Cormorant Infant"/>
                <a:sym typeface="Cormorant Infant"/>
              </a:defRPr>
            </a:lvl9pPr>
          </a:lstStyle>
          <a:p>
            <a:endParaRPr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4899508-EF54-2B06-3093-9F19D9DBADB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" y="0"/>
            <a:ext cx="2149465" cy="87352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9456D9C-381A-A234-69A8-97C6C08C9BC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496583" y="82737"/>
            <a:ext cx="510152" cy="51015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3" r:id="rId2"/>
    <p:sldLayoutId id="2147483664" r:id="rId3"/>
    <p:sldLayoutId id="2147483649" r:id="rId4"/>
    <p:sldLayoutId id="2147483667" r:id="rId5"/>
    <p:sldLayoutId id="2147483669" r:id="rId6"/>
    <p:sldLayoutId id="2147483666" r:id="rId7"/>
    <p:sldLayoutId id="2147483668" r:id="rId8"/>
    <p:sldLayoutId id="214748366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E5827C3-2501-7941-9C4B-BAC3CC63C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116" y="2071504"/>
            <a:ext cx="6034767" cy="32916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Google Shape;221;p13">
            <a:extLst>
              <a:ext uri="{FF2B5EF4-FFF2-40B4-BE49-F238E27FC236}">
                <a16:creationId xmlns:a16="http://schemas.microsoft.com/office/drawing/2014/main" id="{708BC0E0-77D8-5C51-E736-D5C1BB1657D4}"/>
              </a:ext>
            </a:extLst>
          </p:cNvPr>
          <p:cNvSpPr txBox="1"/>
          <p:nvPr/>
        </p:nvSpPr>
        <p:spPr>
          <a:xfrm>
            <a:off x="1" y="13953"/>
            <a:ext cx="12192000" cy="222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 dirty="0" err="1">
                <a:solidFill>
                  <a:schemeClr val="accent3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Relatório</a:t>
            </a:r>
            <a:r>
              <a:rPr lang="es-ES" sz="5400" b="1" dirty="0">
                <a:solidFill>
                  <a:schemeClr val="accent3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 de </a:t>
            </a:r>
            <a:br>
              <a:rPr lang="es-ES" sz="5400" b="1" dirty="0">
                <a:solidFill>
                  <a:schemeClr val="accent3"/>
                </a:solidFill>
                <a:latin typeface="Dancing Script"/>
                <a:ea typeface="Dancing Script"/>
                <a:cs typeface="Dancing Script"/>
                <a:sym typeface="Dancing Script"/>
              </a:rPr>
            </a:br>
            <a:r>
              <a:rPr lang="es-ES" sz="5400" b="1" dirty="0">
                <a:solidFill>
                  <a:schemeClr val="accent3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Vendas e </a:t>
            </a:r>
            <a:r>
              <a:rPr lang="es-ES" sz="5400" b="1" dirty="0" err="1">
                <a:solidFill>
                  <a:schemeClr val="accent3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Devoluções</a:t>
            </a:r>
            <a:endParaRPr sz="5400" b="1" dirty="0">
              <a:solidFill>
                <a:schemeClr val="accent3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5" name="Google Shape;220;p13">
            <a:extLst>
              <a:ext uri="{FF2B5EF4-FFF2-40B4-BE49-F238E27FC236}">
                <a16:creationId xmlns:a16="http://schemas.microsoft.com/office/drawing/2014/main" id="{F4700254-F75D-FD96-DF75-B09F9DA8665E}"/>
              </a:ext>
            </a:extLst>
          </p:cNvPr>
          <p:cNvSpPr txBox="1"/>
          <p:nvPr/>
        </p:nvSpPr>
        <p:spPr>
          <a:xfrm>
            <a:off x="3254975" y="1727984"/>
            <a:ext cx="5682049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accent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Hashtag </a:t>
            </a:r>
            <a:r>
              <a:rPr lang="es-ES" sz="3600" b="1" dirty="0" err="1">
                <a:solidFill>
                  <a:schemeClr val="accent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Eletro</a:t>
            </a:r>
            <a:endParaRPr sz="3600" b="1" dirty="0">
              <a:solidFill>
                <a:schemeClr val="accent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78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0098_Bohan_Template_SlidesMania">
  <a:themeElements>
    <a:clrScheme name="Office">
      <a:dk1>
        <a:srgbClr val="000000"/>
      </a:dk1>
      <a:lt1>
        <a:srgbClr val="FFFFFF"/>
      </a:lt1>
      <a:dk2>
        <a:srgbClr val="F2E29F"/>
      </a:dk2>
      <a:lt2>
        <a:srgbClr val="E7E6E6"/>
      </a:lt2>
      <a:accent1>
        <a:srgbClr val="D9B26F"/>
      </a:accent1>
      <a:accent2>
        <a:srgbClr val="FADF7F"/>
      </a:accent2>
      <a:accent3>
        <a:srgbClr val="795C5F"/>
      </a:accent3>
      <a:accent4>
        <a:srgbClr val="394446"/>
      </a:accent4>
      <a:accent5>
        <a:srgbClr val="000000"/>
      </a:accent5>
      <a:accent6>
        <a:srgbClr val="000000"/>
      </a:accent6>
      <a:hlink>
        <a:srgbClr val="39444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2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Dancing Script</vt:lpstr>
      <vt:lpstr>Cormorant Infant</vt:lpstr>
      <vt:lpstr>Arial</vt:lpstr>
      <vt:lpstr>Calibri</vt:lpstr>
      <vt:lpstr>0098_Bohan_Template_SlidesMania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Kiki Dimbu</dc:creator>
  <cp:lastModifiedBy>Kiki Dimbu</cp:lastModifiedBy>
  <cp:revision>2</cp:revision>
  <dcterms:modified xsi:type="dcterms:W3CDTF">2023-04-02T02:58:42Z</dcterms:modified>
</cp:coreProperties>
</file>