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80" r:id="rId2"/>
  </p:sldMasterIdLst>
  <p:sldIdLst>
    <p:sldId id="256" r:id="rId3"/>
    <p:sldId id="258" r:id="rId4"/>
    <p:sldId id="260" r:id="rId5"/>
    <p:sldId id="257" r:id="rId6"/>
    <p:sldId id="259" r:id="rId7"/>
    <p:sldId id="261" r:id="rId8"/>
    <p:sldId id="262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hyperlink" Target="https://1001bestwp.blogspot.com/2012/12/wallpapers-hq-beautiful-nature-part-3.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Bej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FAF3FE7-D986-A286-8CE7-2898E61B7274}"/>
              </a:ext>
            </a:extLst>
          </p:cNvPr>
          <p:cNvGrpSpPr/>
          <p:nvPr userDrawn="1"/>
        </p:nvGrpSpPr>
        <p:grpSpPr>
          <a:xfrm>
            <a:off x="-9236" y="-2"/>
            <a:ext cx="12201236" cy="6849628"/>
            <a:chOff x="-9236" y="-2"/>
            <a:chExt cx="12201236" cy="684962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63FD360-5826-0284-97D9-8A53F31DD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12192001" cy="6849627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39267F9-1162-39F9-CA6F-C0C7495E093F}"/>
                </a:ext>
              </a:extLst>
            </p:cNvPr>
            <p:cNvSpPr/>
            <p:nvPr/>
          </p:nvSpPr>
          <p:spPr>
            <a:xfrm>
              <a:off x="-9236" y="-2"/>
              <a:ext cx="12192000" cy="6849627"/>
            </a:xfrm>
            <a:prstGeom prst="rect">
              <a:avLst/>
            </a:prstGeom>
            <a:solidFill>
              <a:schemeClr val="accent4">
                <a:alpha val="5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82858" y="721933"/>
            <a:ext cx="8825658" cy="3329581"/>
          </a:xfrm>
        </p:spPr>
        <p:txBody>
          <a:bodyPr rtlCol="0" anchor="b"/>
          <a:lstStyle>
            <a:lvl1pPr algn="ctr">
              <a:defRPr sz="7200" b="1"/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82858" y="4051513"/>
            <a:ext cx="8825658" cy="861420"/>
          </a:xfrm>
        </p:spPr>
        <p:txBody>
          <a:bodyPr rtlCol="0" anchor="t"/>
          <a:lstStyle>
            <a:lvl1pPr marL="0" indent="0" algn="ctr">
              <a:buNone/>
              <a:defRPr b="1" cap="none">
                <a:solidFill>
                  <a:srgbClr val="002060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DC7E420-595F-2F79-3AF4-72F2A996D1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66" y="5764606"/>
            <a:ext cx="1032677" cy="1102821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3A03C41-048E-29AD-A266-9E20EA9C20D7}"/>
              </a:ext>
            </a:extLst>
          </p:cNvPr>
          <p:cNvGrpSpPr/>
          <p:nvPr userDrawn="1"/>
        </p:nvGrpSpPr>
        <p:grpSpPr>
          <a:xfrm>
            <a:off x="4294627" y="5018011"/>
            <a:ext cx="3602747" cy="1028709"/>
            <a:chOff x="4285069" y="4548435"/>
            <a:chExt cx="3602747" cy="1028709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75E94F66-D7F8-7271-3C90-0780C6BEF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C579504-CA67-49A8-E443-020F34AAB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5D5DB43-1478-05A0-69C0-CB5F18F5469F}"/>
                </a:ext>
              </a:extLst>
            </p:cNvPr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268E41E-8998-B5E3-6FD6-2596EBA46906}"/>
                </a:ext>
              </a:extLst>
            </p:cNvPr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69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Cap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19D8F37-B47D-278C-7781-90035197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33" y="4293489"/>
            <a:ext cx="370434" cy="37043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CD7258C-26EE-E143-A35A-A9FD02E2C1BB}"/>
              </a:ext>
            </a:extLst>
          </p:cNvPr>
          <p:cNvSpPr/>
          <p:nvPr/>
        </p:nvSpPr>
        <p:spPr>
          <a:xfrm>
            <a:off x="128336" y="122722"/>
            <a:ext cx="11954577" cy="6612556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94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E9BA9EB-1250-ED96-FF3C-3497618B2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8009" y="316283"/>
            <a:ext cx="11582400" cy="624637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90B67C3-0FB4-E6B7-0114-EFC9F5388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257" y="4253472"/>
            <a:ext cx="4474293" cy="63249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34E6418-A983-0B71-AFAE-3B6969F6F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568" y="354901"/>
            <a:ext cx="5122863" cy="158938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C6E01DC-1849-4E10-D286-8F657157E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15" y="5903649"/>
            <a:ext cx="593678" cy="59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8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3AB93-05A4-1EA1-AFCD-E32A72D1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F26739-4ECA-2025-C2BD-087FE7F9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03CAFD-B565-4951-C54C-BE1203FD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934982-2E4F-3904-3D6C-45F1C936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E7FD2C-F35C-877E-5A01-5A493A7EE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3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58F2B7-89AB-944B-17A6-742E76A7F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06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5CB4DA2-8749-BBE8-D963-2CD2D07F9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60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FC254-F4E7-85D9-48E3-1FCB01F85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43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C7F710-F7AC-AC43-1BD9-014EB63D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00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22B9E5-3088-8F5A-E125-22221FEE6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22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A41641-396E-0E35-6B39-009C7E2FE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81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6853E3-82F1-B1EB-5AE7-6904F86E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7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Menu escad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 userDrawn="1"/>
        </p:nvSpPr>
        <p:spPr>
          <a:xfrm>
            <a:off x="368196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2705ECE-3915-3EED-54F0-C561B2E9DC65}"/>
              </a:ext>
            </a:extLst>
          </p:cNvPr>
          <p:cNvSpPr/>
          <p:nvPr userDrawn="1"/>
        </p:nvSpPr>
        <p:spPr>
          <a:xfrm>
            <a:off x="3253299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85A14E-5B28-4B75-5542-943414644A29}"/>
              </a:ext>
            </a:extLst>
          </p:cNvPr>
          <p:cNvSpPr/>
          <p:nvPr userDrawn="1"/>
        </p:nvSpPr>
        <p:spPr>
          <a:xfrm>
            <a:off x="6138402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227D10-8FD3-80C7-988B-AA36D8D601D4}"/>
              </a:ext>
            </a:extLst>
          </p:cNvPr>
          <p:cNvSpPr/>
          <p:nvPr userDrawn="1"/>
        </p:nvSpPr>
        <p:spPr>
          <a:xfrm>
            <a:off x="9023504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FDC1790-C117-7DCA-725E-BF66BA6E069B}"/>
              </a:ext>
            </a:extLst>
          </p:cNvPr>
          <p:cNvSpPr/>
          <p:nvPr userDrawn="1"/>
        </p:nvSpPr>
        <p:spPr>
          <a:xfrm>
            <a:off x="7695396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8329EE-F5FB-FFB6-6983-8119399521F3}"/>
              </a:ext>
            </a:extLst>
          </p:cNvPr>
          <p:cNvSpPr/>
          <p:nvPr userDrawn="1"/>
        </p:nvSpPr>
        <p:spPr>
          <a:xfrm>
            <a:off x="4819720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D2EC5A-000D-50A5-9150-AA9F3115E71B}"/>
              </a:ext>
            </a:extLst>
          </p:cNvPr>
          <p:cNvSpPr/>
          <p:nvPr userDrawn="1"/>
        </p:nvSpPr>
        <p:spPr>
          <a:xfrm>
            <a:off x="1934617" y="4156128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0144EA-2534-8024-976E-B3E87FB32A8D}"/>
              </a:ext>
            </a:extLst>
          </p:cNvPr>
          <p:cNvSpPr/>
          <p:nvPr userDrawn="1"/>
        </p:nvSpPr>
        <p:spPr>
          <a:xfrm>
            <a:off x="3418884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 userDrawn="1"/>
        </p:nvSpPr>
        <p:spPr>
          <a:xfrm>
            <a:off x="6303987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 userDrawn="1"/>
        </p:nvSpPr>
        <p:spPr>
          <a:xfrm>
            <a:off x="4933482" y="235813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992244-0494-2EF8-31D4-CEE9E4A162C0}"/>
              </a:ext>
            </a:extLst>
          </p:cNvPr>
          <p:cNvGrpSpPr/>
          <p:nvPr/>
        </p:nvGrpSpPr>
        <p:grpSpPr>
          <a:xfrm>
            <a:off x="-1" y="55550"/>
            <a:ext cx="12192001" cy="1496291"/>
            <a:chOff x="-1" y="55550"/>
            <a:chExt cx="12192001" cy="1496291"/>
          </a:xfrm>
        </p:grpSpPr>
        <p:pic>
          <p:nvPicPr>
            <p:cNvPr id="5" name="Espaço Reservado para Conteúdo 6">
              <a:extLst>
                <a:ext uri="{FF2B5EF4-FFF2-40B4-BE49-F238E27FC236}">
                  <a16:creationId xmlns:a16="http://schemas.microsoft.com/office/drawing/2014/main" id="{FA02196B-5023-C430-C48A-709A8B6A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5555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6244457-C3A6-6DFB-1D29-8331B104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7D38583-73D0-DB5C-788D-D5604A5F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9B319CF-F3F8-346A-F2A9-AE8310EA7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10C98CEC-9ED9-DF5E-9C85-913CBADD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584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090B35-EBB8-7CB8-974E-FFDF4F952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44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D2D5DE-5BED-90AA-E772-089E14399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06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DF3B14-8324-CCBB-E431-7A49DE5CF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87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FC1162-C643-C293-BC06-EFE9CE38A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515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5358AF-BE08-4E7F-BAD4-56124B25D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1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83337D-B026-D311-10BC-01091CDA4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96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BDC84D-0ECA-5E25-25C2-70286FFF3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25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5E533D-13A2-DAC7-8A9E-3CF3CACC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45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3 - 3 Cards e 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2ABF6516-7A5F-3910-5730-058FCE0E7171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BFAF9C61-BB0A-0662-15FE-C83D8DD96E82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6" name="Espaço Reservado para Conteúdo 6">
                <a:extLst>
                  <a:ext uri="{FF2B5EF4-FFF2-40B4-BE49-F238E27FC236}">
                    <a16:creationId xmlns:a16="http://schemas.microsoft.com/office/drawing/2014/main" id="{EC369557-BCF2-1FE4-B2E9-1B5A79395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3536C38F-2415-51BC-3E52-547AA35EA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E0A34AB8-0CE6-80C7-2287-E50B9A065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CD20442-DFBC-B9A5-E35C-1099AD8DCF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34" name="Retângulo 33">
            <a:extLst>
              <a:ext uri="{FF2B5EF4-FFF2-40B4-BE49-F238E27FC236}">
                <a16:creationId xmlns:a16="http://schemas.microsoft.com/office/drawing/2014/main" id="{A62DBBDD-F3EE-624A-2C23-E73F9453B221}"/>
              </a:ext>
            </a:extLst>
          </p:cNvPr>
          <p:cNvSpPr/>
          <p:nvPr/>
        </p:nvSpPr>
        <p:spPr>
          <a:xfrm>
            <a:off x="96253" y="1580246"/>
            <a:ext cx="12012328" cy="5221339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554A4B4-C3CD-4A48-8478-0CD99BE16E35}"/>
              </a:ext>
            </a:extLst>
          </p:cNvPr>
          <p:cNvSpPr/>
          <p:nvPr/>
        </p:nvSpPr>
        <p:spPr>
          <a:xfrm>
            <a:off x="202128" y="1569810"/>
            <a:ext cx="2415942" cy="164869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8772AA9-F241-B99E-D328-5E4F19941BA6}"/>
              </a:ext>
            </a:extLst>
          </p:cNvPr>
          <p:cNvSpPr/>
          <p:nvPr/>
        </p:nvSpPr>
        <p:spPr>
          <a:xfrm>
            <a:off x="202128" y="3303042"/>
            <a:ext cx="2415942" cy="164869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AE9CC44-6B73-584E-FA97-86ACD147BEDA}"/>
              </a:ext>
            </a:extLst>
          </p:cNvPr>
          <p:cNvSpPr/>
          <p:nvPr/>
        </p:nvSpPr>
        <p:spPr>
          <a:xfrm>
            <a:off x="202128" y="5036274"/>
            <a:ext cx="2415942" cy="1658625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10B0FEE-1D15-523D-3375-20F7D777D5D3}"/>
              </a:ext>
            </a:extLst>
          </p:cNvPr>
          <p:cNvSpPr/>
          <p:nvPr/>
        </p:nvSpPr>
        <p:spPr>
          <a:xfrm>
            <a:off x="2695072" y="1577733"/>
            <a:ext cx="9278753" cy="5117166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E7FF08-0E6A-5CE3-815B-5ACF9A36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62821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6 - 4 cards e 5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F6CA82B-2023-4C58-AD7B-A419200216DB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A931A91-6A3B-0C6C-5800-E8D2755629D9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1" name="Espaço Reservado para Conteúdo 6">
                <a:extLst>
                  <a:ext uri="{FF2B5EF4-FFF2-40B4-BE49-F238E27FC236}">
                    <a16:creationId xmlns:a16="http://schemas.microsoft.com/office/drawing/2014/main" id="{D36ABB3C-FAAF-8440-8771-3D8166A73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F783F194-5C6D-8912-098C-AED60FA4E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AA66E987-2EF9-5FAE-63B7-6EF9BAC79D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6F4E947-5E95-C6F3-C923-288B3A16FE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4D51437B-74E7-88D3-5983-2A6FDBC693D4}"/>
              </a:ext>
            </a:extLst>
          </p:cNvPr>
          <p:cNvSpPr/>
          <p:nvPr/>
        </p:nvSpPr>
        <p:spPr>
          <a:xfrm>
            <a:off x="89835" y="1598161"/>
            <a:ext cx="12012328" cy="5221339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1668CDD-2D46-6CE0-03E8-0550ECA86B78}"/>
              </a:ext>
            </a:extLst>
          </p:cNvPr>
          <p:cNvSpPr/>
          <p:nvPr/>
        </p:nvSpPr>
        <p:spPr>
          <a:xfrm>
            <a:off x="2675824" y="1609121"/>
            <a:ext cx="6189043" cy="2530192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C888A95-7C3E-0D49-E208-2D1CB793EE76}"/>
              </a:ext>
            </a:extLst>
          </p:cNvPr>
          <p:cNvSpPr/>
          <p:nvPr/>
        </p:nvSpPr>
        <p:spPr>
          <a:xfrm>
            <a:off x="8941869" y="1609121"/>
            <a:ext cx="3076876" cy="2530192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081EEC-7B45-B690-68A0-015A4D19FB7E}"/>
              </a:ext>
            </a:extLst>
          </p:cNvPr>
          <p:cNvSpPr/>
          <p:nvPr/>
        </p:nvSpPr>
        <p:spPr>
          <a:xfrm>
            <a:off x="173255" y="1609121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70F0766-8F55-0100-AED3-0CD254A1156C}"/>
              </a:ext>
            </a:extLst>
          </p:cNvPr>
          <p:cNvSpPr/>
          <p:nvPr/>
        </p:nvSpPr>
        <p:spPr>
          <a:xfrm>
            <a:off x="173255" y="2899356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FB4AC0-064B-7C8B-1B16-B6AAEB0E1147}"/>
              </a:ext>
            </a:extLst>
          </p:cNvPr>
          <p:cNvSpPr/>
          <p:nvPr/>
        </p:nvSpPr>
        <p:spPr>
          <a:xfrm>
            <a:off x="173255" y="4189591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5A20390-43C2-A45C-AFAE-BCC42B6E5744}"/>
              </a:ext>
            </a:extLst>
          </p:cNvPr>
          <p:cNvSpPr/>
          <p:nvPr/>
        </p:nvSpPr>
        <p:spPr>
          <a:xfrm>
            <a:off x="173255" y="5487298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8F3CAF-ACFA-D931-E753-6E12ADBA12F3}"/>
              </a:ext>
            </a:extLst>
          </p:cNvPr>
          <p:cNvSpPr/>
          <p:nvPr/>
        </p:nvSpPr>
        <p:spPr>
          <a:xfrm>
            <a:off x="7796463" y="4197063"/>
            <a:ext cx="4222281" cy="2530192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CA262BC-0460-F0BA-B162-0BF6B13540EA}"/>
              </a:ext>
            </a:extLst>
          </p:cNvPr>
          <p:cNvSpPr/>
          <p:nvPr/>
        </p:nvSpPr>
        <p:spPr>
          <a:xfrm>
            <a:off x="4928137" y="4197063"/>
            <a:ext cx="2791324" cy="2530192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D491899-150C-BC7D-EF8C-624EE6FA90BB}"/>
              </a:ext>
            </a:extLst>
          </p:cNvPr>
          <p:cNvSpPr/>
          <p:nvPr/>
        </p:nvSpPr>
        <p:spPr>
          <a:xfrm>
            <a:off x="2666200" y="4197063"/>
            <a:ext cx="2184934" cy="2530192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7EA7765-3234-AE71-8A3B-713E1E28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279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Menu de bar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434CC139-2172-D0B8-AC8B-C32E082EE687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C992244-0494-2EF8-31D4-CEE9E4A162C0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5" name="Espaço Reservado para Conteúdo 6">
                <a:extLst>
                  <a:ext uri="{FF2B5EF4-FFF2-40B4-BE49-F238E27FC236}">
                    <a16:creationId xmlns:a16="http://schemas.microsoft.com/office/drawing/2014/main" id="{FA02196B-5023-C430-C48A-709A8B6A1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76244457-C3A6-6DFB-1D29-8331B1041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7D38583-73D0-DB5C-788D-D5604A5F7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5E75273-139F-2C2F-7C7A-0744C8A8F4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 userDrawn="1"/>
        </p:nvSpPr>
        <p:spPr>
          <a:xfrm>
            <a:off x="4717963" y="56072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 userDrawn="1"/>
        </p:nvSpPr>
        <p:spPr>
          <a:xfrm>
            <a:off x="4717963" y="451845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 userDrawn="1"/>
        </p:nvSpPr>
        <p:spPr>
          <a:xfrm>
            <a:off x="4717963" y="342968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662EC9D-EFBD-BF17-B808-861E15BD021C}"/>
              </a:ext>
            </a:extLst>
          </p:cNvPr>
          <p:cNvSpPr/>
          <p:nvPr userDrawn="1"/>
        </p:nvSpPr>
        <p:spPr>
          <a:xfrm>
            <a:off x="8590076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DF2CDB7-0052-4EB7-C7F6-66CDE84FA82A}"/>
              </a:ext>
            </a:extLst>
          </p:cNvPr>
          <p:cNvSpPr/>
          <p:nvPr userDrawn="1"/>
        </p:nvSpPr>
        <p:spPr>
          <a:xfrm>
            <a:off x="8590076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47DE138-B609-C268-784A-484C404A1563}"/>
              </a:ext>
            </a:extLst>
          </p:cNvPr>
          <p:cNvSpPr/>
          <p:nvPr userDrawn="1"/>
        </p:nvSpPr>
        <p:spPr>
          <a:xfrm>
            <a:off x="8590076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8B89839-691F-A437-2DAC-29C52A02418D}"/>
              </a:ext>
            </a:extLst>
          </p:cNvPr>
          <p:cNvSpPr/>
          <p:nvPr userDrawn="1"/>
        </p:nvSpPr>
        <p:spPr>
          <a:xfrm>
            <a:off x="845850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C0A6B0B-7951-0C30-11B3-C93303E64628}"/>
              </a:ext>
            </a:extLst>
          </p:cNvPr>
          <p:cNvSpPr/>
          <p:nvPr userDrawn="1"/>
        </p:nvSpPr>
        <p:spPr>
          <a:xfrm>
            <a:off x="845850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3E5E7B0-3BAA-319C-3FC0-3D193B463A41}"/>
              </a:ext>
            </a:extLst>
          </p:cNvPr>
          <p:cNvSpPr/>
          <p:nvPr userDrawn="1"/>
        </p:nvSpPr>
        <p:spPr>
          <a:xfrm>
            <a:off x="845850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D6C6987-839D-745F-FCAF-50BAF65C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E9BB9286-9AD2-87FF-63F5-666439C1757D}"/>
              </a:ext>
            </a:extLst>
          </p:cNvPr>
          <p:cNvSpPr txBox="1">
            <a:spLocks/>
          </p:cNvSpPr>
          <p:nvPr userDrawn="1"/>
        </p:nvSpPr>
        <p:spPr>
          <a:xfrm>
            <a:off x="845851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34A5876-EBC7-F2CD-AB4E-CE34F4D99838}"/>
              </a:ext>
            </a:extLst>
          </p:cNvPr>
          <p:cNvSpPr txBox="1">
            <a:spLocks/>
          </p:cNvSpPr>
          <p:nvPr userDrawn="1"/>
        </p:nvSpPr>
        <p:spPr>
          <a:xfrm>
            <a:off x="4717963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7396F75B-A099-A174-A215-40D3691C1228}"/>
              </a:ext>
            </a:extLst>
          </p:cNvPr>
          <p:cNvSpPr txBox="1">
            <a:spLocks/>
          </p:cNvSpPr>
          <p:nvPr userDrawn="1"/>
        </p:nvSpPr>
        <p:spPr>
          <a:xfrm>
            <a:off x="8590076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7761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4.01 - 4 cards e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A1756222-7DE5-2D90-9BB3-0E18532EB681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CAAAEFE-2D04-202F-3E01-597F5A5A4292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5" name="Espaço Reservado para Conteúdo 6">
                <a:extLst>
                  <a:ext uri="{FF2B5EF4-FFF2-40B4-BE49-F238E27FC236}">
                    <a16:creationId xmlns:a16="http://schemas.microsoft.com/office/drawing/2014/main" id="{4C3A96C4-8532-56D2-B37D-A71B7A191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2542CEB6-C8B9-C1BC-4954-4D2A3B587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19F8951D-C928-6CE4-FA39-02A7A1010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793F19F-03D6-3C70-83AC-AC73B89F92F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4D51437B-74E7-88D3-5983-2A6FDBC693D4}"/>
              </a:ext>
            </a:extLst>
          </p:cNvPr>
          <p:cNvSpPr/>
          <p:nvPr/>
        </p:nvSpPr>
        <p:spPr>
          <a:xfrm>
            <a:off x="96253" y="1580246"/>
            <a:ext cx="12012328" cy="5221339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081EEC-7B45-B690-68A0-015A4D19FB7E}"/>
              </a:ext>
            </a:extLst>
          </p:cNvPr>
          <p:cNvSpPr/>
          <p:nvPr/>
        </p:nvSpPr>
        <p:spPr>
          <a:xfrm>
            <a:off x="181275" y="1589866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70F0766-8F55-0100-AED3-0CD254A1156C}"/>
              </a:ext>
            </a:extLst>
          </p:cNvPr>
          <p:cNvSpPr/>
          <p:nvPr/>
        </p:nvSpPr>
        <p:spPr>
          <a:xfrm>
            <a:off x="181275" y="2880101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FB4AC0-064B-7C8B-1B16-B6AAEB0E1147}"/>
              </a:ext>
            </a:extLst>
          </p:cNvPr>
          <p:cNvSpPr/>
          <p:nvPr/>
        </p:nvSpPr>
        <p:spPr>
          <a:xfrm>
            <a:off x="181275" y="4170336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5A20390-43C2-A45C-AFAE-BCC42B6E5744}"/>
              </a:ext>
            </a:extLst>
          </p:cNvPr>
          <p:cNvSpPr/>
          <p:nvPr/>
        </p:nvSpPr>
        <p:spPr>
          <a:xfrm>
            <a:off x="181275" y="5468043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D491899-150C-BC7D-EF8C-624EE6FA90BB}"/>
              </a:ext>
            </a:extLst>
          </p:cNvPr>
          <p:cNvSpPr/>
          <p:nvPr/>
        </p:nvSpPr>
        <p:spPr>
          <a:xfrm>
            <a:off x="2674219" y="1580247"/>
            <a:ext cx="3060833" cy="5127754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D112C87-EF7C-F7C1-468C-975E6EF22851}"/>
              </a:ext>
            </a:extLst>
          </p:cNvPr>
          <p:cNvSpPr/>
          <p:nvPr/>
        </p:nvSpPr>
        <p:spPr>
          <a:xfrm>
            <a:off x="5812054" y="1580247"/>
            <a:ext cx="3060833" cy="5127754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C0531DE-5F36-F5D4-5782-C33BEE90F7BB}"/>
              </a:ext>
            </a:extLst>
          </p:cNvPr>
          <p:cNvSpPr/>
          <p:nvPr/>
        </p:nvSpPr>
        <p:spPr>
          <a:xfrm>
            <a:off x="8949889" y="1580247"/>
            <a:ext cx="3060833" cy="5127754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54270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3.01 - 3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B32D8ED-0762-DD0F-7BF8-38FC592B6099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A5B5ACA-0055-B7A5-2AF0-BAF41DFC67E8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2" name="Espaço Reservado para Conteúdo 6">
                <a:extLst>
                  <a:ext uri="{FF2B5EF4-FFF2-40B4-BE49-F238E27FC236}">
                    <a16:creationId xmlns:a16="http://schemas.microsoft.com/office/drawing/2014/main" id="{1CFB0A52-437F-6941-1D51-28CAB2D11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EFFB9DE1-30BD-C35E-B264-4376897E0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4F561736-FEC9-5C12-B55D-87B6130A0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1BA5AB5-5887-4F1A-781A-852C5D61611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34" name="Retângulo 33">
            <a:extLst>
              <a:ext uri="{FF2B5EF4-FFF2-40B4-BE49-F238E27FC236}">
                <a16:creationId xmlns:a16="http://schemas.microsoft.com/office/drawing/2014/main" id="{A62DBBDD-F3EE-624A-2C23-E73F9453B221}"/>
              </a:ext>
            </a:extLst>
          </p:cNvPr>
          <p:cNvSpPr/>
          <p:nvPr/>
        </p:nvSpPr>
        <p:spPr>
          <a:xfrm>
            <a:off x="96253" y="1580246"/>
            <a:ext cx="12012328" cy="5221339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554A4B4-C3CD-4A48-8478-0CD99BE16E35}"/>
              </a:ext>
            </a:extLst>
          </p:cNvPr>
          <p:cNvSpPr/>
          <p:nvPr/>
        </p:nvSpPr>
        <p:spPr>
          <a:xfrm>
            <a:off x="173255" y="1618747"/>
            <a:ext cx="2415942" cy="164869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8772AA9-F241-B99E-D328-5E4F19941BA6}"/>
              </a:ext>
            </a:extLst>
          </p:cNvPr>
          <p:cNvSpPr/>
          <p:nvPr/>
        </p:nvSpPr>
        <p:spPr>
          <a:xfrm>
            <a:off x="173255" y="3354063"/>
            <a:ext cx="2415942" cy="164869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AE9CC44-6B73-584E-FA97-86ACD147BEDA}"/>
              </a:ext>
            </a:extLst>
          </p:cNvPr>
          <p:cNvSpPr/>
          <p:nvPr/>
        </p:nvSpPr>
        <p:spPr>
          <a:xfrm>
            <a:off x="173255" y="5095145"/>
            <a:ext cx="2415942" cy="164869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11ED515-D805-A0BC-8EBF-5479E745F301}"/>
              </a:ext>
            </a:extLst>
          </p:cNvPr>
          <p:cNvSpPr/>
          <p:nvPr/>
        </p:nvSpPr>
        <p:spPr>
          <a:xfrm>
            <a:off x="7354479" y="1598161"/>
            <a:ext cx="4677877" cy="5145675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23906D3-EB0D-BC51-66A7-236D1C65D527}"/>
              </a:ext>
            </a:extLst>
          </p:cNvPr>
          <p:cNvSpPr/>
          <p:nvPr/>
        </p:nvSpPr>
        <p:spPr>
          <a:xfrm>
            <a:off x="2632899" y="1598161"/>
            <a:ext cx="4677877" cy="5145675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7B70A32-821B-AA07-C4A2-94D35899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71996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5 -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5C6794A9-567E-02FC-BF24-C7D110F026A4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A7A6FF8B-2827-8F8D-3E1C-A9DF67D88784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0C69C5F6-38E1-2C79-D4B5-7E6FF2D75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910F5B5E-F4F7-009D-D09F-BC9FFD7E6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8FB98B30-C6D9-CEA6-D8E8-E3D0DFC92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E435EFC-D398-AEB3-9E27-8FFFE2BAFED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01A39C-7A4F-FC7B-55A9-395AB6D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0056E3F-DEE5-0F4A-A441-326D397DD480}"/>
              </a:ext>
            </a:extLst>
          </p:cNvPr>
          <p:cNvGrpSpPr/>
          <p:nvPr/>
        </p:nvGrpSpPr>
        <p:grpSpPr>
          <a:xfrm>
            <a:off x="48129" y="1609120"/>
            <a:ext cx="12060452" cy="5202089"/>
            <a:chOff x="48129" y="1609120"/>
            <a:chExt cx="12060452" cy="5202089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70B60E-CD6E-33DA-F9AA-E36DFA209796}"/>
                </a:ext>
              </a:extLst>
            </p:cNvPr>
            <p:cNvSpPr/>
            <p:nvPr/>
          </p:nvSpPr>
          <p:spPr>
            <a:xfrm>
              <a:off x="48129" y="1609120"/>
              <a:ext cx="12060452" cy="520208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BA4F298-79B8-3003-BBB0-EF0DB13248E2}"/>
                </a:ext>
              </a:extLst>
            </p:cNvPr>
            <p:cNvGrpSpPr/>
            <p:nvPr/>
          </p:nvGrpSpPr>
          <p:grpSpPr>
            <a:xfrm>
              <a:off x="92207" y="1648956"/>
              <a:ext cx="11940149" cy="5083620"/>
              <a:chOff x="506093" y="1340036"/>
              <a:chExt cx="11940149" cy="508362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B04D8577-CF14-2E17-B46C-EC6C8B57E090}"/>
                  </a:ext>
                </a:extLst>
              </p:cNvPr>
              <p:cNvSpPr/>
              <p:nvPr/>
            </p:nvSpPr>
            <p:spPr>
              <a:xfrm>
                <a:off x="506093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69F1A7F-33ED-9BAC-01E8-FDF535BB9A17}"/>
                  </a:ext>
                </a:extLst>
              </p:cNvPr>
              <p:cNvSpPr/>
              <p:nvPr/>
            </p:nvSpPr>
            <p:spPr>
              <a:xfrm>
                <a:off x="449896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154070-186E-0E7E-DFD2-31D4FCE38F0A}"/>
                  </a:ext>
                </a:extLst>
              </p:cNvPr>
              <p:cNvSpPr/>
              <p:nvPr/>
            </p:nvSpPr>
            <p:spPr>
              <a:xfrm>
                <a:off x="849345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D214CF7-B6E1-F1E5-DDBD-B87204AE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7465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597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514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8497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7387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4182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9153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40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3 Cards e 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2ABF6516-7A5F-3910-5730-058FCE0E7171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BFAF9C61-BB0A-0662-15FE-C83D8DD96E82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6" name="Espaço Reservado para Conteúdo 6">
                <a:extLst>
                  <a:ext uri="{FF2B5EF4-FFF2-40B4-BE49-F238E27FC236}">
                    <a16:creationId xmlns:a16="http://schemas.microsoft.com/office/drawing/2014/main" id="{EC369557-BCF2-1FE4-B2E9-1B5A79395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3536C38F-2415-51BC-3E52-547AA35EA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E0A34AB8-0CE6-80C7-2287-E50B9A065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CD20442-DFBC-B9A5-E35C-1099AD8DCF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34" name="Retângulo 33">
            <a:extLst>
              <a:ext uri="{FF2B5EF4-FFF2-40B4-BE49-F238E27FC236}">
                <a16:creationId xmlns:a16="http://schemas.microsoft.com/office/drawing/2014/main" id="{A62DBBDD-F3EE-624A-2C23-E73F9453B221}"/>
              </a:ext>
            </a:extLst>
          </p:cNvPr>
          <p:cNvSpPr/>
          <p:nvPr/>
        </p:nvSpPr>
        <p:spPr>
          <a:xfrm>
            <a:off x="96253" y="1580246"/>
            <a:ext cx="12012328" cy="5221339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554A4B4-C3CD-4A48-8478-0CD99BE16E35}"/>
              </a:ext>
            </a:extLst>
          </p:cNvPr>
          <p:cNvSpPr/>
          <p:nvPr/>
        </p:nvSpPr>
        <p:spPr>
          <a:xfrm>
            <a:off x="202128" y="1569810"/>
            <a:ext cx="2415942" cy="164869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8772AA9-F241-B99E-D328-5E4F19941BA6}"/>
              </a:ext>
            </a:extLst>
          </p:cNvPr>
          <p:cNvSpPr/>
          <p:nvPr/>
        </p:nvSpPr>
        <p:spPr>
          <a:xfrm>
            <a:off x="202128" y="3303042"/>
            <a:ext cx="2415942" cy="164869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AE9CC44-6B73-584E-FA97-86ACD147BEDA}"/>
              </a:ext>
            </a:extLst>
          </p:cNvPr>
          <p:cNvSpPr/>
          <p:nvPr/>
        </p:nvSpPr>
        <p:spPr>
          <a:xfrm>
            <a:off x="202128" y="5036274"/>
            <a:ext cx="2415942" cy="1658625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10B0FEE-1D15-523D-3375-20F7D777D5D3}"/>
              </a:ext>
            </a:extLst>
          </p:cNvPr>
          <p:cNvSpPr/>
          <p:nvPr/>
        </p:nvSpPr>
        <p:spPr>
          <a:xfrm>
            <a:off x="2695072" y="1577733"/>
            <a:ext cx="9278753" cy="5117166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E7FF08-0E6A-5CE3-815B-5ACF9A36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6245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4933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7260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7297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6589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7445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5528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7628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8131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0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20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.01 - 3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B32D8ED-0762-DD0F-7BF8-38FC592B6099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A5B5ACA-0055-B7A5-2AF0-BAF41DFC67E8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2" name="Espaço Reservado para Conteúdo 6">
                <a:extLst>
                  <a:ext uri="{FF2B5EF4-FFF2-40B4-BE49-F238E27FC236}">
                    <a16:creationId xmlns:a16="http://schemas.microsoft.com/office/drawing/2014/main" id="{1CFB0A52-437F-6941-1D51-28CAB2D11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EFFB9DE1-30BD-C35E-B264-4376897E0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4F561736-FEC9-5C12-B55D-87B6130A0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1BA5AB5-5887-4F1A-781A-852C5D61611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34" name="Retângulo 33">
            <a:extLst>
              <a:ext uri="{FF2B5EF4-FFF2-40B4-BE49-F238E27FC236}">
                <a16:creationId xmlns:a16="http://schemas.microsoft.com/office/drawing/2014/main" id="{A62DBBDD-F3EE-624A-2C23-E73F9453B221}"/>
              </a:ext>
            </a:extLst>
          </p:cNvPr>
          <p:cNvSpPr/>
          <p:nvPr/>
        </p:nvSpPr>
        <p:spPr>
          <a:xfrm>
            <a:off x="96253" y="1580246"/>
            <a:ext cx="12012328" cy="5221339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554A4B4-C3CD-4A48-8478-0CD99BE16E35}"/>
              </a:ext>
            </a:extLst>
          </p:cNvPr>
          <p:cNvSpPr/>
          <p:nvPr/>
        </p:nvSpPr>
        <p:spPr>
          <a:xfrm>
            <a:off x="173255" y="1618747"/>
            <a:ext cx="2415942" cy="164869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8772AA9-F241-B99E-D328-5E4F19941BA6}"/>
              </a:ext>
            </a:extLst>
          </p:cNvPr>
          <p:cNvSpPr/>
          <p:nvPr/>
        </p:nvSpPr>
        <p:spPr>
          <a:xfrm>
            <a:off x="173255" y="3354063"/>
            <a:ext cx="2415942" cy="164869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AE9CC44-6B73-584E-FA97-86ACD147BEDA}"/>
              </a:ext>
            </a:extLst>
          </p:cNvPr>
          <p:cNvSpPr/>
          <p:nvPr/>
        </p:nvSpPr>
        <p:spPr>
          <a:xfrm>
            <a:off x="173255" y="5095145"/>
            <a:ext cx="2415942" cy="164869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11ED515-D805-A0BC-8EBF-5479E745F301}"/>
              </a:ext>
            </a:extLst>
          </p:cNvPr>
          <p:cNvSpPr/>
          <p:nvPr/>
        </p:nvSpPr>
        <p:spPr>
          <a:xfrm>
            <a:off x="7354479" y="1598161"/>
            <a:ext cx="4677877" cy="5145675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23906D3-EB0D-BC51-66A7-236D1C65D527}"/>
              </a:ext>
            </a:extLst>
          </p:cNvPr>
          <p:cNvSpPr/>
          <p:nvPr/>
        </p:nvSpPr>
        <p:spPr>
          <a:xfrm>
            <a:off x="2632899" y="1598161"/>
            <a:ext cx="4677877" cy="5145675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7B70A32-821B-AA07-C4A2-94D35899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547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3 - 3 Cards e 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7FF08-0E6A-5CE3-815B-5ACF9A3603B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796398" y="2942050"/>
            <a:ext cx="6599203" cy="464969"/>
          </a:xfrm>
        </p:spPr>
        <p:txBody>
          <a:bodyPr anchor="ctr">
            <a:noAutofit/>
          </a:bodyPr>
          <a:lstStyle>
            <a:lvl1pPr algn="ctr">
              <a:defRPr sz="2800" cap="none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1EFD5F5-9205-62B0-1B01-A1BC09A87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4970" y="3915950"/>
            <a:ext cx="6599203" cy="3824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12224E-A644-931D-327B-DE7711FA1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85" y="4908504"/>
            <a:ext cx="1360276" cy="136027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36A6A24-0CBD-ED18-7226-48C8E08D42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747"/>
          <a:stretch/>
        </p:blipFill>
        <p:spPr>
          <a:xfrm>
            <a:off x="10018989" y="6057604"/>
            <a:ext cx="2090880" cy="68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215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03 - 3 Cards e 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DDC491B-9D56-4F4E-3BE6-406DC0B921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05" y="5907183"/>
            <a:ext cx="879589" cy="87958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90423E-C75C-ACB2-3688-C4F2C4398B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06" y="981323"/>
            <a:ext cx="9411419" cy="44470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98D03E7-4E0F-8805-8F8F-2242C04917D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92" y="3802377"/>
            <a:ext cx="3260874" cy="4609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FCD8138-3A50-84CA-D2ED-5EA0A15037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5747"/>
          <a:stretch/>
        </p:blipFill>
        <p:spPr>
          <a:xfrm>
            <a:off x="3963249" y="1013224"/>
            <a:ext cx="4278834" cy="140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618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 - 3 Cards e 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308B1E2-8E14-61BD-6C93-6BF5640B6198}"/>
              </a:ext>
            </a:extLst>
          </p:cNvPr>
          <p:cNvSpPr/>
          <p:nvPr userDrawn="1"/>
        </p:nvSpPr>
        <p:spPr>
          <a:xfrm>
            <a:off x="96253" y="100248"/>
            <a:ext cx="11997559" cy="916812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D20442-DFBC-B9A5-E35C-1099AD8DCF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47"/>
          <a:stretch/>
        </p:blipFill>
        <p:spPr>
          <a:xfrm>
            <a:off x="202129" y="217521"/>
            <a:ext cx="2090880" cy="6882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E7FF08-0E6A-5CE3-815B-5ACF9A3603B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389522" y="517586"/>
            <a:ext cx="6599203" cy="464969"/>
          </a:xfrm>
        </p:spPr>
        <p:txBody>
          <a:bodyPr anchor="ctr">
            <a:noAutofit/>
          </a:bodyPr>
          <a:lstStyle>
            <a:lvl1pPr algn="l">
              <a:defRPr sz="2800" cap="none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F6CA3FC-1F0C-EEAA-7983-CED9706AFD83}"/>
              </a:ext>
            </a:extLst>
          </p:cNvPr>
          <p:cNvSpPr/>
          <p:nvPr userDrawn="1"/>
        </p:nvSpPr>
        <p:spPr>
          <a:xfrm>
            <a:off x="96252" y="1074150"/>
            <a:ext cx="2379529" cy="568360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1EFD5F5-9205-62B0-1B01-A1BC09A87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9522" y="78058"/>
            <a:ext cx="6599203" cy="38243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161AC1D-FD99-D9EB-3AB2-5D17B5127D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10" y="127485"/>
            <a:ext cx="879589" cy="87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685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 - 3 Cards e 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9B58D4E-FC82-780D-AD14-89F5AFC18C8D}"/>
              </a:ext>
            </a:extLst>
          </p:cNvPr>
          <p:cNvGrpSpPr/>
          <p:nvPr userDrawn="1"/>
        </p:nvGrpSpPr>
        <p:grpSpPr>
          <a:xfrm>
            <a:off x="96253" y="100248"/>
            <a:ext cx="11997559" cy="916812"/>
            <a:chOff x="96253" y="100248"/>
            <a:chExt cx="11997559" cy="916812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308B1E2-8E14-61BD-6C93-6BF5640B6198}"/>
                </a:ext>
              </a:extLst>
            </p:cNvPr>
            <p:cNvSpPr/>
            <p:nvPr userDrawn="1"/>
          </p:nvSpPr>
          <p:spPr>
            <a:xfrm>
              <a:off x="96253" y="100248"/>
              <a:ext cx="11997559" cy="916812"/>
            </a:xfrm>
            <a:prstGeom prst="rect">
              <a:avLst/>
            </a:prstGeom>
            <a:solidFill>
              <a:srgbClr val="9FC8F6">
                <a:alpha val="14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CD20442-DFBC-B9A5-E35C-1099AD8DCF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5747"/>
            <a:stretch/>
          </p:blipFill>
          <p:spPr>
            <a:xfrm>
              <a:off x="202129" y="217521"/>
              <a:ext cx="2090880" cy="688256"/>
            </a:xfrm>
            <a:prstGeom prst="rect">
              <a:avLst/>
            </a:prstGeom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D1F6593A-EA6E-507A-FF14-17742134F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0710" y="127485"/>
              <a:ext cx="879589" cy="879589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EE7FF08-0E6A-5CE3-815B-5ACF9A3603B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389522" y="517586"/>
            <a:ext cx="6599203" cy="464969"/>
          </a:xfrm>
        </p:spPr>
        <p:txBody>
          <a:bodyPr anchor="ctr">
            <a:noAutofit/>
          </a:bodyPr>
          <a:lstStyle>
            <a:lvl1pPr algn="l">
              <a:defRPr sz="2800" cap="none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F6CA3FC-1F0C-EEAA-7983-CED9706AFD83}"/>
              </a:ext>
            </a:extLst>
          </p:cNvPr>
          <p:cNvSpPr/>
          <p:nvPr userDrawn="1"/>
        </p:nvSpPr>
        <p:spPr>
          <a:xfrm>
            <a:off x="96252" y="1074150"/>
            <a:ext cx="2379529" cy="568360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1EFD5F5-9205-62B0-1B01-A1BC09A87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9522" y="78058"/>
            <a:ext cx="6599203" cy="38243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2424738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4.01 - 4 cards e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447BAC7-8102-59F6-5130-CBD9F63BF7E7}"/>
              </a:ext>
            </a:extLst>
          </p:cNvPr>
          <p:cNvGrpSpPr/>
          <p:nvPr userDrawn="1"/>
        </p:nvGrpSpPr>
        <p:grpSpPr>
          <a:xfrm>
            <a:off x="97220" y="90262"/>
            <a:ext cx="11997559" cy="916812"/>
            <a:chOff x="97220" y="90262"/>
            <a:chExt cx="11997559" cy="916812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34EE8257-C974-688A-BEAC-D67EA4EBC19A}"/>
                </a:ext>
              </a:extLst>
            </p:cNvPr>
            <p:cNvSpPr/>
            <p:nvPr userDrawn="1"/>
          </p:nvSpPr>
          <p:spPr>
            <a:xfrm>
              <a:off x="97220" y="90262"/>
              <a:ext cx="11997559" cy="916812"/>
            </a:xfrm>
            <a:prstGeom prst="rect">
              <a:avLst/>
            </a:prstGeom>
            <a:solidFill>
              <a:srgbClr val="9FC8F6">
                <a:alpha val="14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B18E16E2-7CB8-AE8F-BC1D-1B43315A1E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5747"/>
            <a:stretch/>
          </p:blipFill>
          <p:spPr>
            <a:xfrm>
              <a:off x="202129" y="217521"/>
              <a:ext cx="2090880" cy="688256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87BA7DB5-39B1-18B9-6DC5-A82A5F8B9F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0710" y="127485"/>
              <a:ext cx="879589" cy="879589"/>
            </a:xfrm>
            <a:prstGeom prst="rect">
              <a:avLst/>
            </a:prstGeom>
          </p:spPr>
        </p:pic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7049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6 - 4 cards e 5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661BE4D-AE25-6E51-8443-AED26D90469C}"/>
              </a:ext>
            </a:extLst>
          </p:cNvPr>
          <p:cNvGrpSpPr/>
          <p:nvPr userDrawn="1"/>
        </p:nvGrpSpPr>
        <p:grpSpPr>
          <a:xfrm>
            <a:off x="96253" y="100248"/>
            <a:ext cx="11997559" cy="916812"/>
            <a:chOff x="96253" y="100248"/>
            <a:chExt cx="11997559" cy="916812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FE4BFAC-6C37-5C7D-8883-B8F558E595E1}"/>
                </a:ext>
              </a:extLst>
            </p:cNvPr>
            <p:cNvSpPr/>
            <p:nvPr userDrawn="1"/>
          </p:nvSpPr>
          <p:spPr>
            <a:xfrm>
              <a:off x="96253" y="100248"/>
              <a:ext cx="11997559" cy="916812"/>
            </a:xfrm>
            <a:prstGeom prst="rect">
              <a:avLst/>
            </a:prstGeom>
            <a:solidFill>
              <a:srgbClr val="9FC8F6">
                <a:alpha val="14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BDC73D15-699C-71AD-7EAA-206C0D5F109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5747"/>
            <a:stretch/>
          </p:blipFill>
          <p:spPr>
            <a:xfrm>
              <a:off x="202129" y="217521"/>
              <a:ext cx="2090880" cy="688256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EC439293-F05B-2ADA-0B0D-0797C88A05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0710" y="127485"/>
              <a:ext cx="879589" cy="879589"/>
            </a:xfrm>
            <a:prstGeom prst="rect">
              <a:avLst/>
            </a:prstGeom>
          </p:spPr>
        </p:pic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54DE8139-99C2-2D60-9B4B-4DB6C8E1A5FE}"/>
              </a:ext>
            </a:extLst>
          </p:cNvPr>
          <p:cNvSpPr/>
          <p:nvPr userDrawn="1"/>
        </p:nvSpPr>
        <p:spPr>
          <a:xfrm>
            <a:off x="96253" y="1074150"/>
            <a:ext cx="5916358" cy="568360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0BC32C3-CEE0-9C28-87D5-9F63D2E4F930}"/>
              </a:ext>
            </a:extLst>
          </p:cNvPr>
          <p:cNvSpPr/>
          <p:nvPr userDrawn="1"/>
        </p:nvSpPr>
        <p:spPr>
          <a:xfrm>
            <a:off x="6096000" y="1074150"/>
            <a:ext cx="5997812" cy="568360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7832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.01 - 3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B20A3B2-68C0-4F14-FD4E-9448E864DBB1}"/>
              </a:ext>
            </a:extLst>
          </p:cNvPr>
          <p:cNvGrpSpPr/>
          <p:nvPr userDrawn="1"/>
        </p:nvGrpSpPr>
        <p:grpSpPr>
          <a:xfrm>
            <a:off x="96253" y="100248"/>
            <a:ext cx="11997559" cy="916812"/>
            <a:chOff x="96253" y="100248"/>
            <a:chExt cx="11997559" cy="91681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54936B4-B2D6-A39B-D9EA-AC6DB8F7CF5E}"/>
                </a:ext>
              </a:extLst>
            </p:cNvPr>
            <p:cNvSpPr/>
            <p:nvPr userDrawn="1"/>
          </p:nvSpPr>
          <p:spPr>
            <a:xfrm>
              <a:off x="96253" y="100248"/>
              <a:ext cx="11997559" cy="916812"/>
            </a:xfrm>
            <a:prstGeom prst="rect">
              <a:avLst/>
            </a:prstGeom>
            <a:solidFill>
              <a:srgbClr val="9FC8F6">
                <a:alpha val="14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5451B6E3-524A-2404-C011-10D3722A72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5747"/>
            <a:stretch/>
          </p:blipFill>
          <p:spPr>
            <a:xfrm>
              <a:off x="202129" y="217521"/>
              <a:ext cx="2090880" cy="688256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EADCE4FF-A676-DFB9-1022-D5A48B615D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0710" y="127485"/>
              <a:ext cx="879589" cy="879589"/>
            </a:xfrm>
            <a:prstGeom prst="rect">
              <a:avLst/>
            </a:prstGeom>
          </p:spPr>
        </p:pic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87B70A32-821B-AA07-C4A2-94D35899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C2F52F2-B8BE-7D58-D028-0C07066A7177}"/>
              </a:ext>
            </a:extLst>
          </p:cNvPr>
          <p:cNvSpPr/>
          <p:nvPr userDrawn="1"/>
        </p:nvSpPr>
        <p:spPr>
          <a:xfrm>
            <a:off x="99833" y="1086068"/>
            <a:ext cx="3868318" cy="568360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CA36175-A0F4-79B9-2848-2F4FFFFE91A2}"/>
              </a:ext>
            </a:extLst>
          </p:cNvPr>
          <p:cNvSpPr/>
          <p:nvPr userDrawn="1"/>
        </p:nvSpPr>
        <p:spPr>
          <a:xfrm>
            <a:off x="4037163" y="1086068"/>
            <a:ext cx="4045788" cy="568360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5E7D6C2-9A81-2D57-583A-F5EE8E74E8A6}"/>
              </a:ext>
            </a:extLst>
          </p:cNvPr>
          <p:cNvSpPr/>
          <p:nvPr userDrawn="1"/>
        </p:nvSpPr>
        <p:spPr>
          <a:xfrm>
            <a:off x="8151964" y="1086068"/>
            <a:ext cx="3938270" cy="568360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59169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5 -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4E081D51-0921-A846-F0BE-E73401AFFE1F}"/>
              </a:ext>
            </a:extLst>
          </p:cNvPr>
          <p:cNvGrpSpPr/>
          <p:nvPr userDrawn="1"/>
        </p:nvGrpSpPr>
        <p:grpSpPr>
          <a:xfrm>
            <a:off x="96253" y="100248"/>
            <a:ext cx="11997559" cy="916812"/>
            <a:chOff x="96253" y="100248"/>
            <a:chExt cx="11997559" cy="916812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23DCF02-189A-D180-D0A6-3CC626891097}"/>
                </a:ext>
              </a:extLst>
            </p:cNvPr>
            <p:cNvSpPr/>
            <p:nvPr userDrawn="1"/>
          </p:nvSpPr>
          <p:spPr>
            <a:xfrm>
              <a:off x="96253" y="100248"/>
              <a:ext cx="11997559" cy="916812"/>
            </a:xfrm>
            <a:prstGeom prst="rect">
              <a:avLst/>
            </a:prstGeom>
            <a:solidFill>
              <a:srgbClr val="9FC8F6">
                <a:alpha val="14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4EB69B9-4DF0-DBA3-9D69-5DBA89FC619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5747"/>
            <a:stretch/>
          </p:blipFill>
          <p:spPr>
            <a:xfrm>
              <a:off x="202129" y="217521"/>
              <a:ext cx="2090880" cy="688256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DD465D99-6F73-9C2D-51A6-54C52120D9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0710" y="127485"/>
              <a:ext cx="879589" cy="879589"/>
            </a:xfrm>
            <a:prstGeom prst="rect">
              <a:avLst/>
            </a:prstGeom>
          </p:spPr>
        </p:pic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01A39C-7A4F-FC7B-55A9-395AB6D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214CF7-B6E1-F1E5-DDBD-B87204AE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62C36C-9591-4FA7-AE89-129A61B99974}"/>
              </a:ext>
            </a:extLst>
          </p:cNvPr>
          <p:cNvSpPr/>
          <p:nvPr userDrawn="1"/>
        </p:nvSpPr>
        <p:spPr>
          <a:xfrm>
            <a:off x="96252" y="1074150"/>
            <a:ext cx="11997559" cy="568360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0024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6 - Cap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149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00 - 4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F5398294-DE70-4080-4BF7-AE531FDF3E59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0B6F2D21-E5D2-DCAE-34C0-EA71BF0222CE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1596FE03-AC04-A675-1866-D0A4CD572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0A4E6CDA-CAD3-AECA-8540-778F03AD5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5D947379-C633-39EB-313D-F99F110E30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4C8B193-CEE8-87B6-18E3-85030BD3948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4D51437B-74E7-88D3-5983-2A6FDBC693D4}"/>
              </a:ext>
            </a:extLst>
          </p:cNvPr>
          <p:cNvSpPr/>
          <p:nvPr/>
        </p:nvSpPr>
        <p:spPr>
          <a:xfrm>
            <a:off x="96253" y="1580246"/>
            <a:ext cx="12012328" cy="5221339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081EEC-7B45-B690-68A0-015A4D19FB7E}"/>
              </a:ext>
            </a:extLst>
          </p:cNvPr>
          <p:cNvSpPr/>
          <p:nvPr/>
        </p:nvSpPr>
        <p:spPr>
          <a:xfrm>
            <a:off x="181275" y="1589866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70F0766-8F55-0100-AED3-0CD254A1156C}"/>
              </a:ext>
            </a:extLst>
          </p:cNvPr>
          <p:cNvSpPr/>
          <p:nvPr/>
        </p:nvSpPr>
        <p:spPr>
          <a:xfrm>
            <a:off x="181275" y="2880101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FB4AC0-064B-7C8B-1B16-B6AAEB0E1147}"/>
              </a:ext>
            </a:extLst>
          </p:cNvPr>
          <p:cNvSpPr/>
          <p:nvPr/>
        </p:nvSpPr>
        <p:spPr>
          <a:xfrm>
            <a:off x="181275" y="4170336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5A20390-43C2-A45C-AFAE-BCC42B6E5744}"/>
              </a:ext>
            </a:extLst>
          </p:cNvPr>
          <p:cNvSpPr/>
          <p:nvPr/>
        </p:nvSpPr>
        <p:spPr>
          <a:xfrm>
            <a:off x="181275" y="5468043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D491899-150C-BC7D-EF8C-624EE6FA90BB}"/>
              </a:ext>
            </a:extLst>
          </p:cNvPr>
          <p:cNvSpPr/>
          <p:nvPr/>
        </p:nvSpPr>
        <p:spPr>
          <a:xfrm>
            <a:off x="2674219" y="1580247"/>
            <a:ext cx="4638964" cy="5127754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92D4C1-F6D3-97D2-73A9-D43540B68115}"/>
              </a:ext>
            </a:extLst>
          </p:cNvPr>
          <p:cNvSpPr/>
          <p:nvPr/>
        </p:nvSpPr>
        <p:spPr>
          <a:xfrm>
            <a:off x="7371761" y="1580247"/>
            <a:ext cx="4638964" cy="5127754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057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01 - 4 cards e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A1756222-7DE5-2D90-9BB3-0E18532EB681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CAAAEFE-2D04-202F-3E01-597F5A5A4292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5" name="Espaço Reservado para Conteúdo 6">
                <a:extLst>
                  <a:ext uri="{FF2B5EF4-FFF2-40B4-BE49-F238E27FC236}">
                    <a16:creationId xmlns:a16="http://schemas.microsoft.com/office/drawing/2014/main" id="{4C3A96C4-8532-56D2-B37D-A71B7A191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2542CEB6-C8B9-C1BC-4954-4D2A3B587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19F8951D-C928-6CE4-FA39-02A7A1010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793F19F-03D6-3C70-83AC-AC73B89F92F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4D51437B-74E7-88D3-5983-2A6FDBC693D4}"/>
              </a:ext>
            </a:extLst>
          </p:cNvPr>
          <p:cNvSpPr/>
          <p:nvPr/>
        </p:nvSpPr>
        <p:spPr>
          <a:xfrm>
            <a:off x="96253" y="1580246"/>
            <a:ext cx="12012328" cy="5221339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081EEC-7B45-B690-68A0-015A4D19FB7E}"/>
              </a:ext>
            </a:extLst>
          </p:cNvPr>
          <p:cNvSpPr/>
          <p:nvPr/>
        </p:nvSpPr>
        <p:spPr>
          <a:xfrm>
            <a:off x="181275" y="1589866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70F0766-8F55-0100-AED3-0CD254A1156C}"/>
              </a:ext>
            </a:extLst>
          </p:cNvPr>
          <p:cNvSpPr/>
          <p:nvPr/>
        </p:nvSpPr>
        <p:spPr>
          <a:xfrm>
            <a:off x="181275" y="2880101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FB4AC0-064B-7C8B-1B16-B6AAEB0E1147}"/>
              </a:ext>
            </a:extLst>
          </p:cNvPr>
          <p:cNvSpPr/>
          <p:nvPr/>
        </p:nvSpPr>
        <p:spPr>
          <a:xfrm>
            <a:off x="181275" y="4170336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5A20390-43C2-A45C-AFAE-BCC42B6E5744}"/>
              </a:ext>
            </a:extLst>
          </p:cNvPr>
          <p:cNvSpPr/>
          <p:nvPr/>
        </p:nvSpPr>
        <p:spPr>
          <a:xfrm>
            <a:off x="181275" y="5468043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D491899-150C-BC7D-EF8C-624EE6FA90BB}"/>
              </a:ext>
            </a:extLst>
          </p:cNvPr>
          <p:cNvSpPr/>
          <p:nvPr/>
        </p:nvSpPr>
        <p:spPr>
          <a:xfrm>
            <a:off x="2674219" y="1580247"/>
            <a:ext cx="3060833" cy="5127754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D112C87-EF7C-F7C1-468C-975E6EF22851}"/>
              </a:ext>
            </a:extLst>
          </p:cNvPr>
          <p:cNvSpPr/>
          <p:nvPr/>
        </p:nvSpPr>
        <p:spPr>
          <a:xfrm>
            <a:off x="5812054" y="1580247"/>
            <a:ext cx="3060833" cy="5127754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C0531DE-5F36-F5D4-5782-C33BEE90F7BB}"/>
              </a:ext>
            </a:extLst>
          </p:cNvPr>
          <p:cNvSpPr/>
          <p:nvPr/>
        </p:nvSpPr>
        <p:spPr>
          <a:xfrm>
            <a:off x="8949889" y="1580247"/>
            <a:ext cx="3060833" cy="5127754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56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-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5C6794A9-567E-02FC-BF24-C7D110F026A4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A7A6FF8B-2827-8F8D-3E1C-A9DF67D88784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0C69C5F6-38E1-2C79-D4B5-7E6FF2D75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910F5B5E-F4F7-009D-D09F-BC9FFD7E6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8FB98B30-C6D9-CEA6-D8E8-E3D0DFC92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E435EFC-D398-AEB3-9E27-8FFFE2BAFED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01A39C-7A4F-FC7B-55A9-395AB6D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0056E3F-DEE5-0F4A-A441-326D397DD480}"/>
              </a:ext>
            </a:extLst>
          </p:cNvPr>
          <p:cNvGrpSpPr/>
          <p:nvPr/>
        </p:nvGrpSpPr>
        <p:grpSpPr>
          <a:xfrm>
            <a:off x="48129" y="1609120"/>
            <a:ext cx="12060452" cy="5202089"/>
            <a:chOff x="48129" y="1609120"/>
            <a:chExt cx="12060452" cy="5202089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70B60E-CD6E-33DA-F9AA-E36DFA209796}"/>
                </a:ext>
              </a:extLst>
            </p:cNvPr>
            <p:cNvSpPr/>
            <p:nvPr/>
          </p:nvSpPr>
          <p:spPr>
            <a:xfrm>
              <a:off x="48129" y="1609120"/>
              <a:ext cx="12060452" cy="520208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BA4F298-79B8-3003-BBB0-EF0DB13248E2}"/>
                </a:ext>
              </a:extLst>
            </p:cNvPr>
            <p:cNvGrpSpPr/>
            <p:nvPr/>
          </p:nvGrpSpPr>
          <p:grpSpPr>
            <a:xfrm>
              <a:off x="92207" y="1648956"/>
              <a:ext cx="11940149" cy="5083620"/>
              <a:chOff x="506093" y="1340036"/>
              <a:chExt cx="11940149" cy="508362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B04D8577-CF14-2E17-B46C-EC6C8B57E090}"/>
                  </a:ext>
                </a:extLst>
              </p:cNvPr>
              <p:cNvSpPr/>
              <p:nvPr/>
            </p:nvSpPr>
            <p:spPr>
              <a:xfrm>
                <a:off x="506093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69F1A7F-33ED-9BAC-01E8-FDF535BB9A17}"/>
                  </a:ext>
                </a:extLst>
              </p:cNvPr>
              <p:cNvSpPr/>
              <p:nvPr/>
            </p:nvSpPr>
            <p:spPr>
              <a:xfrm>
                <a:off x="449896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154070-186E-0E7E-DFD2-31D4FCE38F0A}"/>
                  </a:ext>
                </a:extLst>
              </p:cNvPr>
              <p:cNvSpPr/>
              <p:nvPr/>
            </p:nvSpPr>
            <p:spPr>
              <a:xfrm>
                <a:off x="849345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D214CF7-B6E1-F1E5-DDBD-B87204AE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02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4 cards e 5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F6CA82B-2023-4C58-AD7B-A419200216DB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A931A91-6A3B-0C6C-5800-E8D2755629D9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1" name="Espaço Reservado para Conteúdo 6">
                <a:extLst>
                  <a:ext uri="{FF2B5EF4-FFF2-40B4-BE49-F238E27FC236}">
                    <a16:creationId xmlns:a16="http://schemas.microsoft.com/office/drawing/2014/main" id="{D36ABB3C-FAAF-8440-8771-3D8166A73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F783F194-5C6D-8912-098C-AED60FA4E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AA66E987-2EF9-5FAE-63B7-6EF9BAC79D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6F4E947-5E95-C6F3-C923-288B3A16FE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4D51437B-74E7-88D3-5983-2A6FDBC693D4}"/>
              </a:ext>
            </a:extLst>
          </p:cNvPr>
          <p:cNvSpPr/>
          <p:nvPr/>
        </p:nvSpPr>
        <p:spPr>
          <a:xfrm>
            <a:off x="89835" y="1598161"/>
            <a:ext cx="12012328" cy="5221339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1668CDD-2D46-6CE0-03E8-0550ECA86B78}"/>
              </a:ext>
            </a:extLst>
          </p:cNvPr>
          <p:cNvSpPr/>
          <p:nvPr/>
        </p:nvSpPr>
        <p:spPr>
          <a:xfrm>
            <a:off x="2675824" y="1609121"/>
            <a:ext cx="6189043" cy="2530192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C888A95-7C3E-0D49-E208-2D1CB793EE76}"/>
              </a:ext>
            </a:extLst>
          </p:cNvPr>
          <p:cNvSpPr/>
          <p:nvPr/>
        </p:nvSpPr>
        <p:spPr>
          <a:xfrm>
            <a:off x="8941869" y="1609121"/>
            <a:ext cx="3076876" cy="2530192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081EEC-7B45-B690-68A0-015A4D19FB7E}"/>
              </a:ext>
            </a:extLst>
          </p:cNvPr>
          <p:cNvSpPr/>
          <p:nvPr/>
        </p:nvSpPr>
        <p:spPr>
          <a:xfrm>
            <a:off x="173255" y="1609121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70F0766-8F55-0100-AED3-0CD254A1156C}"/>
              </a:ext>
            </a:extLst>
          </p:cNvPr>
          <p:cNvSpPr/>
          <p:nvPr/>
        </p:nvSpPr>
        <p:spPr>
          <a:xfrm>
            <a:off x="173255" y="2899356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FB4AC0-064B-7C8B-1B16-B6AAEB0E1147}"/>
              </a:ext>
            </a:extLst>
          </p:cNvPr>
          <p:cNvSpPr/>
          <p:nvPr/>
        </p:nvSpPr>
        <p:spPr>
          <a:xfrm>
            <a:off x="173255" y="4189591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5A20390-43C2-A45C-AFAE-BCC42B6E5744}"/>
              </a:ext>
            </a:extLst>
          </p:cNvPr>
          <p:cNvSpPr/>
          <p:nvPr/>
        </p:nvSpPr>
        <p:spPr>
          <a:xfrm>
            <a:off x="173255" y="5487298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8F3CAF-ACFA-D931-E753-6E12ADBA12F3}"/>
              </a:ext>
            </a:extLst>
          </p:cNvPr>
          <p:cNvSpPr/>
          <p:nvPr/>
        </p:nvSpPr>
        <p:spPr>
          <a:xfrm>
            <a:off x="7796463" y="4197063"/>
            <a:ext cx="4222281" cy="2530192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CA262BC-0460-F0BA-B162-0BF6B13540EA}"/>
              </a:ext>
            </a:extLst>
          </p:cNvPr>
          <p:cNvSpPr/>
          <p:nvPr/>
        </p:nvSpPr>
        <p:spPr>
          <a:xfrm>
            <a:off x="4928137" y="4197063"/>
            <a:ext cx="2791324" cy="2530192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D491899-150C-BC7D-EF8C-624EE6FA90BB}"/>
              </a:ext>
            </a:extLst>
          </p:cNvPr>
          <p:cNvSpPr/>
          <p:nvPr/>
        </p:nvSpPr>
        <p:spPr>
          <a:xfrm>
            <a:off x="2666200" y="4197063"/>
            <a:ext cx="2184934" cy="2530192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7EA7765-3234-AE71-8A3B-713E1E28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2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image" Target="../media/image18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671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6" r:id="rId2"/>
    <p:sldLayoutId id="2147483686" r:id="rId3"/>
    <p:sldLayoutId id="2147483661" r:id="rId4"/>
    <p:sldLayoutId id="2147483662" r:id="rId5"/>
    <p:sldLayoutId id="2147483665" r:id="rId6"/>
    <p:sldLayoutId id="2147483687" r:id="rId7"/>
    <p:sldLayoutId id="2147483663" r:id="rId8"/>
    <p:sldLayoutId id="2147483664" r:id="rId9"/>
    <p:sldLayoutId id="2147483667" r:id="rId10"/>
    <p:sldLayoutId id="2147483685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727" r:id="rId28"/>
    <p:sldLayoutId id="2147483728" r:id="rId29"/>
    <p:sldLayoutId id="2147483729" r:id="rId30"/>
    <p:sldLayoutId id="2147483730" r:id="rId31"/>
    <p:sldLayoutId id="2147483731" r:id="rId32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6" descr="Celestia-R1---OverlayTitleHD.png">
            <a:extLst>
              <a:ext uri="{FF2B5EF4-FFF2-40B4-BE49-F238E27FC236}">
                <a16:creationId xmlns:a16="http://schemas.microsoft.com/office/drawing/2014/main" id="{E2DBAB30-DDFB-0E6A-8D85-3D47EA537268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4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805" r:id="rId18"/>
    <p:sldLayoutId id="2147483806" r:id="rId19"/>
    <p:sldLayoutId id="2147483798" r:id="rId20"/>
    <p:sldLayoutId id="2147483804" r:id="rId21"/>
    <p:sldLayoutId id="2147483800" r:id="rId22"/>
    <p:sldLayoutId id="2147483799" r:id="rId23"/>
    <p:sldLayoutId id="2147483801" r:id="rId24"/>
    <p:sldLayoutId id="2147483802" r:id="rId25"/>
    <p:sldLayoutId id="2147483803" r:id="rId2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AD1FA01-B4C2-66CB-47C5-F6136052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2" y="1518251"/>
            <a:ext cx="11559396" cy="3571336"/>
          </a:xfrm>
        </p:spPr>
        <p:txBody>
          <a:bodyPr/>
          <a:lstStyle/>
          <a:p>
            <a:r>
              <a:rPr lang="pt-BR" sz="5400" dirty="0"/>
              <a:t>Relatório de Movimentações Financeiras</a:t>
            </a:r>
          </a:p>
        </p:txBody>
      </p:sp>
    </p:spTree>
    <p:extLst>
      <p:ext uri="{BB962C8B-B14F-4D97-AF65-F5344CB8AC3E}">
        <p14:creationId xmlns:p14="http://schemas.microsoft.com/office/powerpoint/2010/main" val="123997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AD316A-61E7-AC5D-6E6E-73C143D3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Visão Geral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FFC11DA-F175-E4A8-02C8-24B34DE7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9522" y="147066"/>
            <a:ext cx="6599203" cy="3824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Movimentações Financeiras</a:t>
            </a:r>
          </a:p>
        </p:txBody>
      </p:sp>
    </p:spTree>
    <p:extLst>
      <p:ext uri="{BB962C8B-B14F-4D97-AF65-F5344CB8AC3E}">
        <p14:creationId xmlns:p14="http://schemas.microsoft.com/office/powerpoint/2010/main" val="67536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A22F1A3-812F-6439-D601-72C313C514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50731" y="60943"/>
            <a:ext cx="5861869" cy="916812"/>
          </a:xfrm>
        </p:spPr>
        <p:txBody>
          <a:bodyPr/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492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70B0828-0502-C962-75C4-5256858B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97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4E39F9-7B10-3688-BA3C-B9BC8B96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9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98C25DC-E8E1-DDDA-30C0-F6340E11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38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289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theme/theme1.xml><?xml version="1.0" encoding="utf-8"?>
<a:theme xmlns:a="http://schemas.openxmlformats.org/drawingml/2006/main" name="Bejja padrão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jja padrão" id="{F1E95C24-1261-4D61-AE91-776E8F19BC54}" vid="{9549F6EB-7DE2-4474-A07E-134726B56BFB}"/>
    </a:ext>
  </a:extLst>
</a:theme>
</file>

<file path=ppt/theme/theme2.xml><?xml version="1.0" encoding="utf-8"?>
<a:theme xmlns:a="http://schemas.openxmlformats.org/drawingml/2006/main" name="Celestial">
  <a:themeElements>
    <a:clrScheme name="Letreir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Bejja padrão</Template>
  <TotalTime>107</TotalTime>
  <Words>8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Arial Narrow</vt:lpstr>
      <vt:lpstr>Calibri</vt:lpstr>
      <vt:lpstr>Calibri Light</vt:lpstr>
      <vt:lpstr>Century Gothic</vt:lpstr>
      <vt:lpstr>Segoe UI</vt:lpstr>
      <vt:lpstr>Wingdings 3</vt:lpstr>
      <vt:lpstr>Bejja padrão</vt:lpstr>
      <vt:lpstr>Celestial</vt:lpstr>
      <vt:lpstr>Relatório de Movimentações Financeiras</vt:lpstr>
      <vt:lpstr>Visão Geral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Kiki Dimbu</dc:creator>
  <cp:lastModifiedBy>Kiki Dimbu</cp:lastModifiedBy>
  <cp:revision>11</cp:revision>
  <dcterms:created xsi:type="dcterms:W3CDTF">2023-03-26T23:46:00Z</dcterms:created>
  <dcterms:modified xsi:type="dcterms:W3CDTF">2023-04-07T21:54:16Z</dcterms:modified>
</cp:coreProperties>
</file>