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9" r:id="rId6"/>
    <p:sldId id="260" r:id="rId7"/>
    <p:sldId id="268" r:id="rId8"/>
    <p:sldId id="267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239E"/>
    <a:srgbClr val="CBCABC"/>
    <a:srgbClr val="A19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98" d="100"/>
          <a:sy n="98" d="100"/>
        </p:scale>
        <p:origin x="84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14677A-8767-4473-BA9A-8D8C2A067E29}" type="datetime1">
              <a:rPr lang="pt-BR" smtClean="0"/>
              <a:t>01/05/2023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E33BF-9E27-4B38-BB64-B69448889533}" type="datetime1">
              <a:rPr lang="pt-BR" smtClean="0"/>
              <a:pPr/>
              <a:t>01/05/2023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169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7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403C2-0C00-674F-6435-84A37A6A9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AA7867-DF6F-66AB-9626-B50B63989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D7CCD9-C423-2E4F-C27B-17D0CD8F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3F68152-ECAF-4170-91CE-695FBFF661E6}" type="datetime1">
              <a:rPr lang="pt-BR" noProof="0" smtClean="0"/>
              <a:t>01/05/2023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CB1328-7151-8B10-E1CC-A0EE75F4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0A0F40-365A-0516-DDF9-F0202F33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5530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E9756-DECC-C672-8ACF-089DE9B1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E2634C-7288-F8ED-97D8-2D0244061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778730-7108-CE37-A219-3147B9C0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34342B-B3AF-4EA1-96C5-991A832E9E9D}" type="datetime1">
              <a:rPr lang="pt-BR" noProof="0" smtClean="0"/>
              <a:t>01/05/2023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ED4AF0-AE29-F2A1-B72E-3A5DB035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A09C62-DFE9-92C0-2D97-A5CA9BFC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7943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B2A574-59F2-FAF0-AC67-A1304B82F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057870-E6FA-2543-C12E-0A362C3A2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B8154A-DDD1-FE18-162A-8B027749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F91487-B891-42F9-A091-FF7306312465}" type="datetime1">
              <a:rPr lang="pt-BR" noProof="0" smtClean="0"/>
              <a:t>01/05/2023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6FE650-5434-3272-38AE-E754D5E4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97C53B-9E8F-3BBE-A21C-B482FF0D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1186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BA2CE-686A-93C4-9FE6-06C16A89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EBB08E-A0CB-D4AB-1D47-F0A878A7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C80DE2-B02C-99F6-35FC-B45845D3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C0079F-F013-4A75-8E7C-6957D046C79F}" type="datetime1">
              <a:rPr lang="pt-BR" noProof="0" smtClean="0"/>
              <a:t>01/05/2023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FFE070-DEED-7EEC-24EF-D40C681E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ACA4B4-1EA2-1E03-A4F2-3E701971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8094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D542A-07B3-367B-4D63-BDDC5A54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398612-C953-2F57-1615-109FFC577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1ED414-7356-9692-C610-2E287F83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DDEA0B3-7D84-4C08-9740-443BB1242D75}" type="datetime1">
              <a:rPr lang="pt-BR" noProof="0" smtClean="0"/>
              <a:t>01/05/2023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23ED9B-AA1F-4A45-8AFC-781F843A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F1732E-D8AF-4DBE-5A08-267DBDD7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094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FCA90-8F2C-AD07-963F-B8B97FC7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6FD6E1-90CB-CFE2-CCA8-9984C1A4B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6E8E7F-4E18-EEFA-A773-D9C4E14E4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27AC18-4BDE-C304-EBE3-8478338A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F8429B-578B-4071-9B9E-BBE1DF66D77F}" type="datetime1">
              <a:rPr lang="pt-BR" noProof="0" smtClean="0"/>
              <a:t>01/05/2023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52E834-8926-0F55-6A1B-A9FA299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7C8732-0633-7864-0324-4F1E5B8F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806668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98C9E-CC4D-A87A-AB33-04089B69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621524-0190-8965-3CEF-4E6D0C5C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56FF32-E67B-4AF4-573F-AD737B185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6723FE5-21E8-35F2-474E-2F82429CD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92C81B1-08FC-5B6D-F7FB-A0EC0BBA5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943C07-0471-9970-A24A-17371623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4EFE7F-60B5-4561-9CF6-1772685D059E}" type="datetime1">
              <a:rPr lang="pt-BR" noProof="0" smtClean="0"/>
              <a:t>01/05/2023</a:t>
            </a:fld>
            <a:endParaRPr lang="pt-BR" noProof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7545F7-F921-F9EC-3A65-C110576E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CF30B6F-53F0-8B5A-78B0-964585E3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8432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4E299-F177-7FA7-B511-0DB40796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6A63F1-BAD5-2E64-6BE0-1ABB365B8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3D6C2E-3497-4DCD-888D-6F85FB9BC89B}" type="datetime1">
              <a:rPr lang="pt-BR" noProof="0" smtClean="0"/>
              <a:t>01/05/2023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E49734-A4FE-10CC-7F5F-5BEEDF7A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367BB3-485E-9E07-12C9-37CDF341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034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773882-C1F1-7750-D70D-54D98FD9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F8429B-578B-4071-9B9E-BBE1DF66D77F}" type="datetime1">
              <a:rPr lang="pt-BR" noProof="0" smtClean="0"/>
              <a:t>01/05/2023</a:t>
            </a:fld>
            <a:endParaRPr lang="pt-BR" noProof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D9C7D6-F167-F49C-9CC6-EB81C8C5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D90C3C-4421-D512-B5D8-8786306D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7129405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2C9A3-BA4A-1385-F08E-038CD7C9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29CE82-71CD-A01B-0C79-BB987B0D7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644C02-600C-4915-2D35-61A33A409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3B53E2-A221-2E8B-6865-BF77B863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2DBD503-859B-4166-A303-FE138754BB67}" type="datetime1">
              <a:rPr lang="pt-BR" noProof="0" smtClean="0"/>
              <a:t>01/05/2023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A110E9-C8A4-EA4F-2D4B-962074BF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8AA3F5-8D0C-4128-070F-30C95149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6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4E478-EB1C-EBBE-03D9-A6CDC3E8A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573B321-C380-6565-A407-A54502F86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187632-253A-10A0-C40E-39FB2A916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FF4E3C-F0AE-BD85-DD13-4691E08E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1C4E6A2-4DA9-4B7B-BAD9-52D978E713F3}" type="datetime1">
              <a:rPr lang="pt-BR" noProof="0" smtClean="0"/>
              <a:t>01/05/2023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B32803-5CFE-0065-C6B2-EFDA6DEF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B230E5-4197-35C9-46F3-00C0E53E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5498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EC3C2D-E2BF-8B6E-7146-E651A587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BB6EC1-D3DF-4C80-24FA-DA7A8BCC0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D8F51E-F935-5A3C-49A5-55E05A206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F8429B-578B-4071-9B9E-BBE1DF66D77F}" type="datetime1">
              <a:rPr lang="pt-BR" noProof="0" smtClean="0"/>
              <a:t>01/05/2023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A97414-839A-B472-59D3-13FC39112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292175-70B3-3E2B-9B37-93BF34DC8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682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inks de cadei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442" y="1759089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12239E"/>
                </a:solidFill>
              </a:rPr>
              <a:t>Relatório de Membresia e Participantes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38927"/>
            <a:ext cx="9144000" cy="578796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12239E"/>
                </a:solidFill>
              </a:rPr>
              <a:t>Igreja Batista Jardim Morada dos Nobres</a:t>
            </a:r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Conteúdo 25">
            <a:extLst>
              <a:ext uri="{FF2B5EF4-FFF2-40B4-BE49-F238E27FC236}">
                <a16:creationId xmlns:a16="http://schemas.microsoft.com/office/drawing/2014/main" id="{232D14BE-EC4F-B83B-A850-78C970485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8" name="Título 27">
            <a:extLst>
              <a:ext uri="{FF2B5EF4-FFF2-40B4-BE49-F238E27FC236}">
                <a16:creationId xmlns:a16="http://schemas.microsoft.com/office/drawing/2014/main" id="{01E0E7D2-D321-780D-9FBE-C927C697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2011D90-B427-EA76-0657-DDB91490282E}"/>
              </a:ext>
            </a:extLst>
          </p:cNvPr>
          <p:cNvSpPr/>
          <p:nvPr/>
        </p:nvSpPr>
        <p:spPr>
          <a:xfrm>
            <a:off x="0" y="4462116"/>
            <a:ext cx="4679576" cy="239588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6E4910C-E10B-14E2-96E3-3ECCD69C7E13}"/>
              </a:ext>
            </a:extLst>
          </p:cNvPr>
          <p:cNvSpPr/>
          <p:nvPr/>
        </p:nvSpPr>
        <p:spPr>
          <a:xfrm>
            <a:off x="4679575" y="4462116"/>
            <a:ext cx="3112279" cy="239588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FF259FA-FD53-94CE-6299-C047AE40CE51}"/>
              </a:ext>
            </a:extLst>
          </p:cNvPr>
          <p:cNvSpPr/>
          <p:nvPr/>
        </p:nvSpPr>
        <p:spPr>
          <a:xfrm>
            <a:off x="7791855" y="4462895"/>
            <a:ext cx="4400146" cy="239588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CF10022-87A0-9835-C5B9-C112B4190FE9}"/>
              </a:ext>
            </a:extLst>
          </p:cNvPr>
          <p:cNvSpPr/>
          <p:nvPr/>
        </p:nvSpPr>
        <p:spPr>
          <a:xfrm>
            <a:off x="4679572" y="677928"/>
            <a:ext cx="7531882" cy="378457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9991CCF-CBCD-CDA2-4DDA-701EFFE88EBE}"/>
              </a:ext>
            </a:extLst>
          </p:cNvPr>
          <p:cNvSpPr/>
          <p:nvPr/>
        </p:nvSpPr>
        <p:spPr>
          <a:xfrm>
            <a:off x="0" y="2850203"/>
            <a:ext cx="4679576" cy="161191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F04688A-E7CC-466D-BE2B-6B6821862D59}"/>
              </a:ext>
            </a:extLst>
          </p:cNvPr>
          <p:cNvSpPr/>
          <p:nvPr/>
        </p:nvSpPr>
        <p:spPr>
          <a:xfrm>
            <a:off x="0" y="678323"/>
            <a:ext cx="2227634" cy="2168219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F1C506D-DC99-D5C0-BEBE-18C0615FBBBC}"/>
              </a:ext>
            </a:extLst>
          </p:cNvPr>
          <p:cNvSpPr/>
          <p:nvPr/>
        </p:nvSpPr>
        <p:spPr>
          <a:xfrm>
            <a:off x="2227633" y="677539"/>
            <a:ext cx="2451939" cy="2168219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7262EBE-DF91-6402-2DB2-7B70E52BFE3D}"/>
              </a:ext>
            </a:extLst>
          </p:cNvPr>
          <p:cNvSpPr/>
          <p:nvPr/>
        </p:nvSpPr>
        <p:spPr>
          <a:xfrm>
            <a:off x="-1" y="1831"/>
            <a:ext cx="12192000" cy="6764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DFB2F99-CA80-543E-EDB3-15620A476CC2}"/>
              </a:ext>
            </a:extLst>
          </p:cNvPr>
          <p:cNvSpPr/>
          <p:nvPr/>
        </p:nvSpPr>
        <p:spPr>
          <a:xfrm>
            <a:off x="-3247" y="4468596"/>
            <a:ext cx="4679576" cy="239588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5B76195-9982-A383-B63B-F95760F660BE}"/>
              </a:ext>
            </a:extLst>
          </p:cNvPr>
          <p:cNvSpPr/>
          <p:nvPr/>
        </p:nvSpPr>
        <p:spPr>
          <a:xfrm>
            <a:off x="4676328" y="4468596"/>
            <a:ext cx="3112279" cy="239588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47E282F-23CC-6973-A447-488630ABE567}"/>
              </a:ext>
            </a:extLst>
          </p:cNvPr>
          <p:cNvSpPr/>
          <p:nvPr/>
        </p:nvSpPr>
        <p:spPr>
          <a:xfrm>
            <a:off x="7788608" y="4469375"/>
            <a:ext cx="4400146" cy="239588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0DDAB5B3-D8C1-AAD4-79FB-87757A27B858}"/>
              </a:ext>
            </a:extLst>
          </p:cNvPr>
          <p:cNvSpPr/>
          <p:nvPr/>
        </p:nvSpPr>
        <p:spPr>
          <a:xfrm>
            <a:off x="4676325" y="684408"/>
            <a:ext cx="7531882" cy="378457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E0458787-794F-9011-5239-D8E10F84E5AF}"/>
              </a:ext>
            </a:extLst>
          </p:cNvPr>
          <p:cNvSpPr/>
          <p:nvPr/>
        </p:nvSpPr>
        <p:spPr>
          <a:xfrm>
            <a:off x="-3247" y="2856683"/>
            <a:ext cx="4679576" cy="161191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1ABF381E-7BAE-BF2B-F9C0-9C059B6781B8}"/>
              </a:ext>
            </a:extLst>
          </p:cNvPr>
          <p:cNvSpPr/>
          <p:nvPr/>
        </p:nvSpPr>
        <p:spPr>
          <a:xfrm>
            <a:off x="-3247" y="684803"/>
            <a:ext cx="2227634" cy="2168219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E90BB80E-6719-43E8-ED71-1674AC5A42CD}"/>
              </a:ext>
            </a:extLst>
          </p:cNvPr>
          <p:cNvSpPr/>
          <p:nvPr/>
        </p:nvSpPr>
        <p:spPr>
          <a:xfrm>
            <a:off x="2224386" y="684019"/>
            <a:ext cx="2451939" cy="2168219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D196DDA4-65E8-4596-8BA4-AB8D5C05B03E}"/>
              </a:ext>
            </a:extLst>
          </p:cNvPr>
          <p:cNvSpPr/>
          <p:nvPr/>
        </p:nvSpPr>
        <p:spPr>
          <a:xfrm>
            <a:off x="-3248" y="8311"/>
            <a:ext cx="12192000" cy="6764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F1162-50D1-FF9C-B275-6172881139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E2B80A2-453E-E054-C549-27484747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057" y="24653"/>
            <a:ext cx="8989979" cy="676493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12239E"/>
                </a:solidFill>
              </a:rPr>
              <a:t>Dashboard de Participantes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85DB45D-B55A-3637-26DB-C867185D32F7}"/>
              </a:ext>
            </a:extLst>
          </p:cNvPr>
          <p:cNvSpPr/>
          <p:nvPr/>
        </p:nvSpPr>
        <p:spPr>
          <a:xfrm>
            <a:off x="0" y="4462116"/>
            <a:ext cx="4679576" cy="239588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64662E-D6C9-0EB0-8FD6-8FFBD398ED45}"/>
              </a:ext>
            </a:extLst>
          </p:cNvPr>
          <p:cNvSpPr/>
          <p:nvPr/>
        </p:nvSpPr>
        <p:spPr>
          <a:xfrm>
            <a:off x="4679575" y="4462116"/>
            <a:ext cx="3112279" cy="239588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74D6BA8-91A5-FF5E-C430-3E77376AA574}"/>
              </a:ext>
            </a:extLst>
          </p:cNvPr>
          <p:cNvSpPr/>
          <p:nvPr/>
        </p:nvSpPr>
        <p:spPr>
          <a:xfrm>
            <a:off x="7791855" y="4462895"/>
            <a:ext cx="4400146" cy="239588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CB81E78-D46C-74B8-41EC-9D85996DACD4}"/>
              </a:ext>
            </a:extLst>
          </p:cNvPr>
          <p:cNvSpPr/>
          <p:nvPr/>
        </p:nvSpPr>
        <p:spPr>
          <a:xfrm>
            <a:off x="4679572" y="677928"/>
            <a:ext cx="7531882" cy="378457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6E8B5B1-7717-98FC-D325-CF723802F476}"/>
              </a:ext>
            </a:extLst>
          </p:cNvPr>
          <p:cNvSpPr/>
          <p:nvPr/>
        </p:nvSpPr>
        <p:spPr>
          <a:xfrm>
            <a:off x="0" y="2850203"/>
            <a:ext cx="4679576" cy="161191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36BC013-5152-CED6-19E9-26A348CB6C27}"/>
              </a:ext>
            </a:extLst>
          </p:cNvPr>
          <p:cNvSpPr/>
          <p:nvPr/>
        </p:nvSpPr>
        <p:spPr>
          <a:xfrm>
            <a:off x="0" y="678323"/>
            <a:ext cx="2227634" cy="2168219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7CD558C2-CD7D-E18F-FBDD-9A35140C15F1}"/>
              </a:ext>
            </a:extLst>
          </p:cNvPr>
          <p:cNvSpPr/>
          <p:nvPr/>
        </p:nvSpPr>
        <p:spPr>
          <a:xfrm>
            <a:off x="2227633" y="677539"/>
            <a:ext cx="2451939" cy="2168219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DBF67032-B4B1-993D-8746-E82E4723404E}"/>
              </a:ext>
            </a:extLst>
          </p:cNvPr>
          <p:cNvSpPr/>
          <p:nvPr/>
        </p:nvSpPr>
        <p:spPr>
          <a:xfrm>
            <a:off x="-1" y="1831"/>
            <a:ext cx="12192000" cy="6764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5A991EF-A861-8EB0-B8A6-B02F87C722FC}"/>
              </a:ext>
            </a:extLst>
          </p:cNvPr>
          <p:cNvSpPr/>
          <p:nvPr/>
        </p:nvSpPr>
        <p:spPr>
          <a:xfrm>
            <a:off x="-3247" y="4468596"/>
            <a:ext cx="4679576" cy="239588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BBA07010-E9BC-0C91-A1CF-64A42956500E}"/>
              </a:ext>
            </a:extLst>
          </p:cNvPr>
          <p:cNvSpPr/>
          <p:nvPr/>
        </p:nvSpPr>
        <p:spPr>
          <a:xfrm>
            <a:off x="4676328" y="4468596"/>
            <a:ext cx="3112279" cy="239588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E31B06CE-1BA0-B315-B5B9-3BEFF9339183}"/>
              </a:ext>
            </a:extLst>
          </p:cNvPr>
          <p:cNvSpPr/>
          <p:nvPr/>
        </p:nvSpPr>
        <p:spPr>
          <a:xfrm>
            <a:off x="7788608" y="4469375"/>
            <a:ext cx="4400146" cy="239588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CE1E756-B46B-B2B6-0346-F4A058FCC8AE}"/>
              </a:ext>
            </a:extLst>
          </p:cNvPr>
          <p:cNvSpPr/>
          <p:nvPr/>
        </p:nvSpPr>
        <p:spPr>
          <a:xfrm>
            <a:off x="4676325" y="684408"/>
            <a:ext cx="7531882" cy="378457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1DABA37-BE05-04EA-268C-97C2B29D74E0}"/>
              </a:ext>
            </a:extLst>
          </p:cNvPr>
          <p:cNvSpPr/>
          <p:nvPr/>
        </p:nvSpPr>
        <p:spPr>
          <a:xfrm>
            <a:off x="-3247" y="2856683"/>
            <a:ext cx="4679576" cy="161191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833C53B-690A-549D-6C17-347177600990}"/>
              </a:ext>
            </a:extLst>
          </p:cNvPr>
          <p:cNvSpPr/>
          <p:nvPr/>
        </p:nvSpPr>
        <p:spPr>
          <a:xfrm>
            <a:off x="-3247" y="684803"/>
            <a:ext cx="2227634" cy="2168219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81593B6-F7D9-C60F-2ABC-2B497381679C}"/>
              </a:ext>
            </a:extLst>
          </p:cNvPr>
          <p:cNvSpPr/>
          <p:nvPr/>
        </p:nvSpPr>
        <p:spPr>
          <a:xfrm>
            <a:off x="2224386" y="684019"/>
            <a:ext cx="2451939" cy="2168219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1CAC2DDD-8567-495F-5A6D-E52C6681EF80}"/>
              </a:ext>
            </a:extLst>
          </p:cNvPr>
          <p:cNvSpPr/>
          <p:nvPr/>
        </p:nvSpPr>
        <p:spPr>
          <a:xfrm>
            <a:off x="-3248" y="8311"/>
            <a:ext cx="12192000" cy="6764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08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32CC4BF-08DC-6116-A579-5CEA5BEF6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1E26184-85D0-CCF6-612F-8BB2C4BBE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2989028-6C3D-B912-A7B6-0E6DCF92C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496" y="914407"/>
            <a:ext cx="8284972" cy="50486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www.w3.org/XML/1998/namespac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19</Words>
  <Application>Microsoft Office PowerPoint</Application>
  <PresentationFormat>Widescreen</PresentationFormat>
  <Paragraphs>8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Relatório de Membresia e Participantes</vt:lpstr>
      <vt:lpstr>Apresentação do PowerPoint</vt:lpstr>
      <vt:lpstr>Apresentação do PowerPoint</vt:lpstr>
      <vt:lpstr>Dashboard de Participantes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de Membresia e Participantes</dc:title>
  <dc:creator>Kiki Dimbu</dc:creator>
  <cp:lastModifiedBy>Kiki Dimbu</cp:lastModifiedBy>
  <cp:revision>6</cp:revision>
  <dcterms:created xsi:type="dcterms:W3CDTF">2023-05-01T03:35:28Z</dcterms:created>
  <dcterms:modified xsi:type="dcterms:W3CDTF">2023-05-01T04:51:30Z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