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2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3F37"/>
    <a:srgbClr val="8D6961"/>
    <a:srgbClr val="52433B"/>
    <a:srgbClr val="E4C392"/>
    <a:srgbClr val="F7CCAF"/>
    <a:srgbClr val="CCA192"/>
    <a:srgbClr val="01B8AA"/>
    <a:srgbClr val="015751"/>
    <a:srgbClr val="0181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1001bestwp.blogspot.com/2012/12/wallpapers-hq-beautiful-nature-part-3.html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255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6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94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914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874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955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379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199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06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96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042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636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0148C-32A7-B6F1-D984-CB5D5D44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C39FCA-D36B-1FB6-BDD4-4C52FF1C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8940D8-683B-43CD-6B93-3C11CBA1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D0118D-FF42-8BC0-5BCB-4760B931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10B5E13-5C5D-2F9C-1D1F-4DDF64871E8A}"/>
              </a:ext>
            </a:extLst>
          </p:cNvPr>
          <p:cNvGrpSpPr/>
          <p:nvPr userDrawn="1"/>
        </p:nvGrpSpPr>
        <p:grpSpPr>
          <a:xfrm>
            <a:off x="1749442" y="1098337"/>
            <a:ext cx="8773357" cy="4611799"/>
            <a:chOff x="981075" y="881330"/>
            <a:chExt cx="10210800" cy="550667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C318240-FF8A-85AE-45D9-C50E6AE3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1075" y="881330"/>
              <a:ext cx="10210800" cy="5506674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1DA5013-83CC-9654-89F9-055BC7A41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0007" y="4372235"/>
              <a:ext cx="4474293" cy="63249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D169BEE-4FA8-3882-F42C-EE5F331E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4568" y="1121364"/>
              <a:ext cx="5122863" cy="1589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36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0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1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7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96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36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62B505-841C-4C89-B392-8F545B9B6E7F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19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8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21569A9-E5E3-FB65-A25A-E9A630D09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131" y="73888"/>
            <a:ext cx="13548262" cy="67102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2A2F6A-4E8F-73BD-5054-09910926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511"/>
            <a:ext cx="12108876" cy="970450"/>
          </a:xfrm>
        </p:spPr>
        <p:txBody>
          <a:bodyPr/>
          <a:lstStyle/>
          <a:p>
            <a:pPr algn="r"/>
            <a:r>
              <a:rPr lang="pt-BR" dirty="0">
                <a:solidFill>
                  <a:srgbClr val="4E3F37"/>
                </a:solidFill>
              </a:rPr>
              <a:t>Relatório de Logística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011527-BC6C-0A0D-7F34-1278E6710A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70" y="5507836"/>
            <a:ext cx="1192860" cy="11928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08AAA55-BB56-7C3A-6A7C-429700CDE19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682" y="5745021"/>
            <a:ext cx="2816194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9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616622" y="599516"/>
            <a:ext cx="12156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4C39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 </a:t>
            </a:r>
          </a:p>
          <a:p>
            <a:r>
              <a:rPr lang="pt-BR" sz="1100" dirty="0">
                <a:solidFill>
                  <a:srgbClr val="E4C39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Logístico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60218" y="111506"/>
            <a:ext cx="2499099" cy="758072"/>
          </a:xfrm>
          <a:prstGeom prst="roundRect">
            <a:avLst>
              <a:gd name="adj" fmla="val 254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A90EB5EE-F85F-48AF-B3A8-172BEDE43A31}"/>
              </a:ext>
            </a:extLst>
          </p:cNvPr>
          <p:cNvSpPr/>
          <p:nvPr/>
        </p:nvSpPr>
        <p:spPr>
          <a:xfrm rot="10800000">
            <a:off x="4489035" y="111506"/>
            <a:ext cx="2515259" cy="758072"/>
          </a:xfrm>
          <a:prstGeom prst="roundRect">
            <a:avLst>
              <a:gd name="adj" fmla="val 254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D797E124-E200-4981-BBFD-BC648F3C1BA0}"/>
              </a:ext>
            </a:extLst>
          </p:cNvPr>
          <p:cNvSpPr/>
          <p:nvPr/>
        </p:nvSpPr>
        <p:spPr>
          <a:xfrm rot="10800000">
            <a:off x="7120374" y="111505"/>
            <a:ext cx="2459379" cy="758072"/>
          </a:xfrm>
          <a:prstGeom prst="roundRect">
            <a:avLst>
              <a:gd name="adj" fmla="val 254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444A2FC5-067A-4B0C-B0DA-D45236F45517}"/>
              </a:ext>
            </a:extLst>
          </p:cNvPr>
          <p:cNvSpPr/>
          <p:nvPr/>
        </p:nvSpPr>
        <p:spPr>
          <a:xfrm rot="10800000">
            <a:off x="9695834" y="111505"/>
            <a:ext cx="2380086" cy="758072"/>
          </a:xfrm>
          <a:prstGeom prst="roundRect">
            <a:avLst>
              <a:gd name="adj" fmla="val 254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006C851A-5276-4BEE-BA96-E7BA6FC45602}"/>
              </a:ext>
            </a:extLst>
          </p:cNvPr>
          <p:cNvSpPr/>
          <p:nvPr/>
        </p:nvSpPr>
        <p:spPr>
          <a:xfrm rot="10800000">
            <a:off x="1860216" y="1017826"/>
            <a:ext cx="6488429" cy="2792801"/>
          </a:xfrm>
          <a:prstGeom prst="roundRect">
            <a:avLst>
              <a:gd name="adj" fmla="val 54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2D44AE8-B254-4EC9-864E-1521FA2FD70E}"/>
              </a:ext>
            </a:extLst>
          </p:cNvPr>
          <p:cNvSpPr/>
          <p:nvPr/>
        </p:nvSpPr>
        <p:spPr>
          <a:xfrm rot="10800000">
            <a:off x="8464730" y="1026788"/>
            <a:ext cx="3611187" cy="5719705"/>
          </a:xfrm>
          <a:prstGeom prst="roundRect">
            <a:avLst>
              <a:gd name="adj" fmla="val 54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1C1B0976-AA43-4EE7-B2DC-E1E3A3FB7E81}"/>
              </a:ext>
            </a:extLst>
          </p:cNvPr>
          <p:cNvSpPr/>
          <p:nvPr/>
        </p:nvSpPr>
        <p:spPr>
          <a:xfrm rot="10800000">
            <a:off x="1877421" y="3953690"/>
            <a:ext cx="6471223" cy="2792801"/>
          </a:xfrm>
          <a:prstGeom prst="roundRect">
            <a:avLst>
              <a:gd name="adj" fmla="val 54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CB1215-8DBC-4B2D-9E56-86685D3F38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" y="590758"/>
            <a:ext cx="531175" cy="531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E88CF4-1760-49DD-32D0-408C3CD539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8028" cy="63021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5FE1002-0638-75D5-944A-80140E32029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83" y="6353947"/>
            <a:ext cx="392545" cy="39254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CC63E94-E9BE-8EA9-8359-9B4494C1652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92" y="276367"/>
            <a:ext cx="428685" cy="42868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2A84A6F-7167-94A5-4056-9D01EC36369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76" y="276367"/>
            <a:ext cx="428685" cy="42868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F435623-C846-0070-2EB9-8BFCB9579EC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32" y="276367"/>
            <a:ext cx="428685" cy="42868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4CFC7031-43EE-4BBD-2E39-2303BD30965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293" y="276367"/>
            <a:ext cx="428685" cy="428685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94344A7-5B51-E939-5DB3-9A32B9E723FC}"/>
              </a:ext>
            </a:extLst>
          </p:cNvPr>
          <p:cNvCxnSpPr>
            <a:cxnSpLocks/>
          </p:cNvCxnSpPr>
          <p:nvPr/>
        </p:nvCxnSpPr>
        <p:spPr>
          <a:xfrm>
            <a:off x="10261600" y="267859"/>
            <a:ext cx="0" cy="406400"/>
          </a:xfrm>
          <a:prstGeom prst="line">
            <a:avLst/>
          </a:prstGeom>
          <a:ln w="34925">
            <a:solidFill>
              <a:srgbClr val="8D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E8836F8-6A5F-7BF4-55EB-3A67B048A032}"/>
              </a:ext>
            </a:extLst>
          </p:cNvPr>
          <p:cNvCxnSpPr>
            <a:cxnSpLocks/>
          </p:cNvCxnSpPr>
          <p:nvPr/>
        </p:nvCxnSpPr>
        <p:spPr>
          <a:xfrm>
            <a:off x="7680037" y="267859"/>
            <a:ext cx="0" cy="406400"/>
          </a:xfrm>
          <a:prstGeom prst="line">
            <a:avLst/>
          </a:prstGeom>
          <a:ln w="34925">
            <a:solidFill>
              <a:srgbClr val="8D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A917323-0AC0-D9E4-E32D-430873E2F53E}"/>
              </a:ext>
            </a:extLst>
          </p:cNvPr>
          <p:cNvCxnSpPr>
            <a:cxnSpLocks/>
          </p:cNvCxnSpPr>
          <p:nvPr/>
        </p:nvCxnSpPr>
        <p:spPr>
          <a:xfrm>
            <a:off x="5010729" y="267859"/>
            <a:ext cx="0" cy="406400"/>
          </a:xfrm>
          <a:prstGeom prst="line">
            <a:avLst/>
          </a:prstGeom>
          <a:ln w="34925">
            <a:solidFill>
              <a:srgbClr val="8D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DB7947A-E29C-45E6-F56F-FC1707B75378}"/>
              </a:ext>
            </a:extLst>
          </p:cNvPr>
          <p:cNvCxnSpPr>
            <a:cxnSpLocks/>
          </p:cNvCxnSpPr>
          <p:nvPr/>
        </p:nvCxnSpPr>
        <p:spPr>
          <a:xfrm>
            <a:off x="2452254" y="267859"/>
            <a:ext cx="0" cy="406400"/>
          </a:xfrm>
          <a:prstGeom prst="line">
            <a:avLst/>
          </a:prstGeom>
          <a:ln w="34925">
            <a:solidFill>
              <a:srgbClr val="8D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5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616622" y="599516"/>
            <a:ext cx="12156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4C39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 </a:t>
            </a:r>
          </a:p>
          <a:p>
            <a:r>
              <a:rPr lang="pt-BR" sz="1100" dirty="0">
                <a:solidFill>
                  <a:srgbClr val="E4C39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Logístico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60218" y="111506"/>
            <a:ext cx="2499099" cy="758072"/>
          </a:xfrm>
          <a:prstGeom prst="roundRect">
            <a:avLst>
              <a:gd name="adj" fmla="val 254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A90EB5EE-F85F-48AF-B3A8-172BEDE43A31}"/>
              </a:ext>
            </a:extLst>
          </p:cNvPr>
          <p:cNvSpPr/>
          <p:nvPr/>
        </p:nvSpPr>
        <p:spPr>
          <a:xfrm rot="10800000">
            <a:off x="4489035" y="111506"/>
            <a:ext cx="2515259" cy="758072"/>
          </a:xfrm>
          <a:prstGeom prst="roundRect">
            <a:avLst>
              <a:gd name="adj" fmla="val 254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D797E124-E200-4981-BBFD-BC648F3C1BA0}"/>
              </a:ext>
            </a:extLst>
          </p:cNvPr>
          <p:cNvSpPr/>
          <p:nvPr/>
        </p:nvSpPr>
        <p:spPr>
          <a:xfrm rot="10800000">
            <a:off x="7120374" y="111505"/>
            <a:ext cx="2459379" cy="758072"/>
          </a:xfrm>
          <a:prstGeom prst="roundRect">
            <a:avLst>
              <a:gd name="adj" fmla="val 254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444A2FC5-067A-4B0C-B0DA-D45236F45517}"/>
              </a:ext>
            </a:extLst>
          </p:cNvPr>
          <p:cNvSpPr/>
          <p:nvPr/>
        </p:nvSpPr>
        <p:spPr>
          <a:xfrm rot="10800000">
            <a:off x="9695834" y="111505"/>
            <a:ext cx="2380086" cy="758072"/>
          </a:xfrm>
          <a:prstGeom prst="roundRect">
            <a:avLst>
              <a:gd name="adj" fmla="val 254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006C851A-5276-4BEE-BA96-E7BA6FC45602}"/>
              </a:ext>
            </a:extLst>
          </p:cNvPr>
          <p:cNvSpPr/>
          <p:nvPr/>
        </p:nvSpPr>
        <p:spPr>
          <a:xfrm rot="10800000">
            <a:off x="1860216" y="1017826"/>
            <a:ext cx="6488429" cy="2792801"/>
          </a:xfrm>
          <a:prstGeom prst="roundRect">
            <a:avLst>
              <a:gd name="adj" fmla="val 54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2D44AE8-B254-4EC9-864E-1521FA2FD70E}"/>
              </a:ext>
            </a:extLst>
          </p:cNvPr>
          <p:cNvSpPr/>
          <p:nvPr/>
        </p:nvSpPr>
        <p:spPr>
          <a:xfrm rot="10800000">
            <a:off x="8464730" y="1026788"/>
            <a:ext cx="3611187" cy="5719705"/>
          </a:xfrm>
          <a:prstGeom prst="roundRect">
            <a:avLst>
              <a:gd name="adj" fmla="val 54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1C1B0976-AA43-4EE7-B2DC-E1E3A3FB7E81}"/>
              </a:ext>
            </a:extLst>
          </p:cNvPr>
          <p:cNvSpPr/>
          <p:nvPr/>
        </p:nvSpPr>
        <p:spPr>
          <a:xfrm rot="10800000">
            <a:off x="1877421" y="3953690"/>
            <a:ext cx="6471223" cy="2792801"/>
          </a:xfrm>
          <a:prstGeom prst="roundRect">
            <a:avLst>
              <a:gd name="adj" fmla="val 54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CB1215-8DBC-4B2D-9E56-86685D3F38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" y="590758"/>
            <a:ext cx="531175" cy="531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E88CF4-1760-49DD-32D0-408C3CD539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8028" cy="6302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7FBA30-B3C0-9696-7BA9-CDDF0CE6B8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92" y="276367"/>
            <a:ext cx="428685" cy="428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9B62FDA-F7F8-D630-0601-FABDADC3A36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76" y="276367"/>
            <a:ext cx="428685" cy="42868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0F7449-7E35-B8CA-20B7-ADB1BC60E39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32" y="276367"/>
            <a:ext cx="428685" cy="42868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41001D7-3CCD-1064-32F3-AFA18509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293" y="276367"/>
            <a:ext cx="428685" cy="428685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D6ECDB0-B4E3-3C68-8561-346AAA2B22F4}"/>
              </a:ext>
            </a:extLst>
          </p:cNvPr>
          <p:cNvCxnSpPr>
            <a:cxnSpLocks/>
          </p:cNvCxnSpPr>
          <p:nvPr/>
        </p:nvCxnSpPr>
        <p:spPr>
          <a:xfrm>
            <a:off x="10261600" y="267859"/>
            <a:ext cx="0" cy="406400"/>
          </a:xfrm>
          <a:prstGeom prst="line">
            <a:avLst/>
          </a:prstGeom>
          <a:ln w="34925">
            <a:solidFill>
              <a:srgbClr val="8D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DFCCBFF-F7EB-4E82-65BB-6ECBFAFDDA63}"/>
              </a:ext>
            </a:extLst>
          </p:cNvPr>
          <p:cNvCxnSpPr>
            <a:cxnSpLocks/>
          </p:cNvCxnSpPr>
          <p:nvPr/>
        </p:nvCxnSpPr>
        <p:spPr>
          <a:xfrm>
            <a:off x="7680037" y="267859"/>
            <a:ext cx="0" cy="406400"/>
          </a:xfrm>
          <a:prstGeom prst="line">
            <a:avLst/>
          </a:prstGeom>
          <a:ln w="34925">
            <a:solidFill>
              <a:srgbClr val="8D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7C4BDC8-537E-D6FF-B7BC-483CAB738C28}"/>
              </a:ext>
            </a:extLst>
          </p:cNvPr>
          <p:cNvCxnSpPr>
            <a:cxnSpLocks/>
          </p:cNvCxnSpPr>
          <p:nvPr/>
        </p:nvCxnSpPr>
        <p:spPr>
          <a:xfrm>
            <a:off x="5010729" y="267859"/>
            <a:ext cx="0" cy="406400"/>
          </a:xfrm>
          <a:prstGeom prst="line">
            <a:avLst/>
          </a:prstGeom>
          <a:ln w="34925">
            <a:solidFill>
              <a:srgbClr val="8D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4597977-D574-2001-3649-171BF418FFA4}"/>
              </a:ext>
            </a:extLst>
          </p:cNvPr>
          <p:cNvCxnSpPr>
            <a:cxnSpLocks/>
          </p:cNvCxnSpPr>
          <p:nvPr/>
        </p:nvCxnSpPr>
        <p:spPr>
          <a:xfrm>
            <a:off x="2452254" y="267859"/>
            <a:ext cx="0" cy="406400"/>
          </a:xfrm>
          <a:prstGeom prst="line">
            <a:avLst/>
          </a:prstGeom>
          <a:ln w="34925">
            <a:solidFill>
              <a:srgbClr val="8D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6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C5BD15-25C8-F30B-1973-3104F92D30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15" y="5910588"/>
            <a:ext cx="947412" cy="9474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D69475E-475E-4AA0-07D1-DBF998340C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00" y="6040582"/>
            <a:ext cx="651163" cy="6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Laranja Amare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Bejja - Blue &amp; Green</Template>
  <TotalTime>488</TotalTime>
  <Words>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Calisto MT</vt:lpstr>
      <vt:lpstr>Segoe UI Semibold</vt:lpstr>
      <vt:lpstr>Wingdings 2</vt:lpstr>
      <vt:lpstr>Ardósia</vt:lpstr>
      <vt:lpstr>Relatório de Logística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Kiki Dimbu</cp:lastModifiedBy>
  <cp:revision>15</cp:revision>
  <dcterms:created xsi:type="dcterms:W3CDTF">2021-01-25T21:40:29Z</dcterms:created>
  <dcterms:modified xsi:type="dcterms:W3CDTF">2023-04-13T14:59:01Z</dcterms:modified>
</cp:coreProperties>
</file>