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044"/>
    <a:srgbClr val="FE3D45"/>
    <a:srgbClr val="FF1B47"/>
    <a:srgbClr val="FE6443"/>
    <a:srgbClr val="CE8568"/>
    <a:srgbClr val="B9B5B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17/04/2023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283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-3160" y="0"/>
            <a:ext cx="12191985" cy="342900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179068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609598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2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52" r:id="rId9"/>
    <p:sldLayoutId id="2147483735" r:id="rId10"/>
    <p:sldLayoutId id="2147483751" r:id="rId11"/>
    <p:sldLayoutId id="2147483750" r:id="rId12"/>
    <p:sldLayoutId id="2147483736" r:id="rId13"/>
    <p:sldLayoutId id="2147483737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5F48A6-91D1-E1B1-65E2-2B248F95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94" y="-85523"/>
            <a:ext cx="10113645" cy="743682"/>
          </a:xfrm>
        </p:spPr>
        <p:txBody>
          <a:bodyPr/>
          <a:lstStyle/>
          <a:p>
            <a:pPr algn="ctr"/>
            <a:r>
              <a:rPr lang="pt-BR" sz="4000" b="1" i="1" dirty="0">
                <a:solidFill>
                  <a:srgbClr val="FE5044"/>
                </a:solidFill>
                <a:latin typeface="Century Schoolbook" panose="02040604050505020304" pitchFamily="18" charset="0"/>
              </a:rPr>
              <a:t>Relatório de Vendas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1EF1214-82C3-7557-4EA7-3FF4482F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B024D-1922-D6D6-7873-64A5BA66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17/04/2023</a:t>
            </a:fld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4CA1079-1E28-C1B8-2309-57A9B5A40C3E}"/>
              </a:ext>
            </a:extLst>
          </p:cNvPr>
          <p:cNvSpPr/>
          <p:nvPr/>
        </p:nvSpPr>
        <p:spPr>
          <a:xfrm>
            <a:off x="100012" y="76200"/>
            <a:ext cx="11982450" cy="74368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  <a:alpha val="40000"/>
                </a:schemeClr>
              </a:gs>
              <a:gs pos="48000">
                <a:schemeClr val="dk1">
                  <a:lumMod val="97000"/>
                  <a:lumOff val="3000"/>
                  <a:alpha val="10000"/>
                </a:schemeClr>
              </a:gs>
              <a:gs pos="100000">
                <a:schemeClr val="dk1">
                  <a:lumMod val="60000"/>
                  <a:lumOff val="40000"/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26BD12-19D5-B2A6-BA52-85891A38341A}"/>
              </a:ext>
            </a:extLst>
          </p:cNvPr>
          <p:cNvSpPr/>
          <p:nvPr/>
        </p:nvSpPr>
        <p:spPr>
          <a:xfrm>
            <a:off x="100012" y="904020"/>
            <a:ext cx="8553450" cy="2259867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  <a:alpha val="40000"/>
                </a:schemeClr>
              </a:gs>
              <a:gs pos="48000">
                <a:schemeClr val="dk1">
                  <a:lumMod val="97000"/>
                  <a:lumOff val="3000"/>
                  <a:alpha val="10000"/>
                </a:schemeClr>
              </a:gs>
              <a:gs pos="100000">
                <a:schemeClr val="dk1">
                  <a:lumMod val="60000"/>
                  <a:lumOff val="40000"/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244F39A-5DC7-B021-FBD4-C7E6B16C2F84}"/>
              </a:ext>
            </a:extLst>
          </p:cNvPr>
          <p:cNvSpPr/>
          <p:nvPr/>
        </p:nvSpPr>
        <p:spPr>
          <a:xfrm>
            <a:off x="100012" y="3248025"/>
            <a:ext cx="4100513" cy="3524251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  <a:alpha val="40000"/>
                </a:schemeClr>
              </a:gs>
              <a:gs pos="48000">
                <a:schemeClr val="dk1">
                  <a:lumMod val="97000"/>
                  <a:lumOff val="3000"/>
                  <a:alpha val="10000"/>
                </a:schemeClr>
              </a:gs>
              <a:gs pos="100000">
                <a:schemeClr val="dk1">
                  <a:lumMod val="60000"/>
                  <a:lumOff val="40000"/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F57ECF2-E0DE-5051-20EB-7C560060C96F}"/>
              </a:ext>
            </a:extLst>
          </p:cNvPr>
          <p:cNvSpPr/>
          <p:nvPr/>
        </p:nvSpPr>
        <p:spPr>
          <a:xfrm>
            <a:off x="4295775" y="3257549"/>
            <a:ext cx="7796213" cy="35528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  <a:alpha val="40000"/>
                </a:schemeClr>
              </a:gs>
              <a:gs pos="48000">
                <a:schemeClr val="dk1">
                  <a:lumMod val="97000"/>
                  <a:lumOff val="3000"/>
                  <a:alpha val="10000"/>
                </a:schemeClr>
              </a:gs>
              <a:gs pos="100000">
                <a:schemeClr val="dk1">
                  <a:lumMod val="60000"/>
                  <a:lumOff val="40000"/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20A4EC9-BF54-6686-0229-7B3A2A272DDB}"/>
              </a:ext>
            </a:extLst>
          </p:cNvPr>
          <p:cNvSpPr/>
          <p:nvPr/>
        </p:nvSpPr>
        <p:spPr>
          <a:xfrm>
            <a:off x="8724901" y="1990217"/>
            <a:ext cx="3357562" cy="11681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  <a:alpha val="40000"/>
                </a:schemeClr>
              </a:gs>
              <a:gs pos="48000">
                <a:schemeClr val="dk1">
                  <a:lumMod val="97000"/>
                  <a:lumOff val="3000"/>
                  <a:alpha val="10000"/>
                </a:schemeClr>
              </a:gs>
              <a:gs pos="100000">
                <a:schemeClr val="dk1">
                  <a:lumMod val="60000"/>
                  <a:lumOff val="40000"/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E2C4C2-3EA4-26F5-C398-D5121484C354}"/>
              </a:ext>
            </a:extLst>
          </p:cNvPr>
          <p:cNvSpPr/>
          <p:nvPr/>
        </p:nvSpPr>
        <p:spPr>
          <a:xfrm>
            <a:off x="8724900" y="904020"/>
            <a:ext cx="3357562" cy="1041349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  <a:alpha val="40000"/>
                </a:schemeClr>
              </a:gs>
              <a:gs pos="48000">
                <a:schemeClr val="dk1">
                  <a:lumMod val="97000"/>
                  <a:lumOff val="3000"/>
                  <a:alpha val="10000"/>
                </a:schemeClr>
              </a:gs>
              <a:gs pos="100000">
                <a:schemeClr val="dk1">
                  <a:lumMod val="60000"/>
                  <a:lumOff val="40000"/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9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1EF1214-82C3-7557-4EA7-3FF4482F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B024D-1922-D6D6-7873-64A5BA66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17/04/2023</a:t>
            </a:fld>
            <a:endParaRPr lang="en-US" dirty="0"/>
          </a:p>
        </p:txBody>
      </p:sp>
      <p:pic>
        <p:nvPicPr>
          <p:cNvPr id="2" name="Imagem 1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B93FBBDC-E66E-B7F2-AFA9-EA679CC36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71DDF50-58CD-A1F5-7D65-BE0C3F638496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i="1" dirty="0">
                <a:solidFill>
                  <a:srgbClr val="FE5044"/>
                </a:solidFill>
                <a:latin typeface="Century Schoolbook" panose="02040604050505020304" pitchFamily="18" charset="0"/>
              </a:rPr>
              <a:t>Relatório de Vendas</a:t>
            </a:r>
            <a:endParaRPr lang="pt-br" sz="8000" i="1" dirty="0">
              <a:solidFill>
                <a:srgbClr val="FE5044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B69F3-1E92-2201-128F-19C9BD83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17/04/2023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528625-2937-0D02-7C02-85F0382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80" y="609599"/>
            <a:ext cx="9269046" cy="5648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7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0CCA-B8E9-0178-8AF9-A19E9468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DAA2D-5684-672C-544D-E23CB99E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8C0AC-F84F-9474-B04B-8B45B973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17/04/2023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90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{2A9E1626-9F25-43B5-A1C7-86B958976E43}tf56160789_win32</Template>
  <TotalTime>212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Century Schoolbook</vt:lpstr>
      <vt:lpstr>Franklin Gothic Book</vt:lpstr>
      <vt:lpstr>1_RetrospectVTI</vt:lpstr>
      <vt:lpstr>Relatório de Vendas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4</cp:revision>
  <dcterms:created xsi:type="dcterms:W3CDTF">2023-04-17T21:14:41Z</dcterms:created>
  <dcterms:modified xsi:type="dcterms:W3CDTF">2023-04-18T02:03:08Z</dcterms:modified>
</cp:coreProperties>
</file>