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4" r:id="rId2"/>
  </p:sldMasterIdLst>
  <p:notesMasterIdLst>
    <p:notesMasterId r:id="rId8"/>
  </p:notesMasterIdLst>
  <p:sldIdLst>
    <p:sldId id="371" r:id="rId3"/>
    <p:sldId id="369" r:id="rId4"/>
    <p:sldId id="368" r:id="rId5"/>
    <p:sldId id="334" r:id="rId6"/>
    <p:sldId id="34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3CEA"/>
    <a:srgbClr val="8B57FF"/>
    <a:srgbClr val="F6F6F6"/>
    <a:srgbClr val="7133FF"/>
    <a:srgbClr val="6825FF"/>
    <a:srgbClr val="0A080D"/>
    <a:srgbClr val="4F7BFF"/>
    <a:srgbClr val="9AA3E2"/>
    <a:srgbClr val="FF7584"/>
    <a:srgbClr val="2D3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3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22756-EFC7-4145-8FE6-F550B5657C7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31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C4011-ACEF-489F-8C2C-DBFF0B38F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3A54A-3E39-48C9-96B6-01652EFD8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4CD25-635F-4A5A-8D9C-F23578AC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559CFE-E77D-4B29-B9D7-0F49007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43A0E-F845-4F65-AD8F-75569157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2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80DE9-D994-427E-A16A-E7E8770A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23F38C-861A-495C-9DE0-781B12A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DD34B-8474-4002-8C8E-E2A3D9CE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DEA07-3CF0-4657-82A6-EE591F74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2C0FB-0029-4BB4-991B-BA939C3B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3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4DDD3A-FF3E-4265-986E-0E9244CF4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C2B48F-4048-42A7-A8E0-1EAADF79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27AEAD-5E36-4F86-8A14-DE5692D8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6B118-C1CC-4E22-9414-68A9C74A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50A2B-5F9E-4BA9-83E3-15A85D96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82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84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021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306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0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180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100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425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53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53C9F-D80D-4D51-B582-85958663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53C707-6A4A-4349-A7B4-64EA234E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B8219-451F-49EE-9037-9B6536CE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1F47E-E5FB-4A31-8104-2B494D65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8226A-0E4E-4740-B3F4-1A1ABC54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49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200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343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7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7CDAF-A1D5-4ABD-955B-4E16C6D3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52F733-E412-47CC-8552-CE96B7F96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7361F-9E7B-4BF2-A256-2BBDF046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A877D-315E-40F2-97EF-96329AC9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4ACFF6-0291-435A-AEE6-01EBE73E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40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7B6D2-9999-48E5-8C35-45261EE1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CE2EE-D409-4879-AFD6-5F866BAE8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4BD19B-A9DB-47A5-AFE9-FB6C1E8C8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27359A-A25D-4553-B6A7-0AE6451E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BA94CD-081D-4265-BFBF-6CEAFF3C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28AD58-CA90-4426-8888-F7333FBC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33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0C083-0C11-4F80-B036-D16D8ADF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5B96F9-F13E-4CBC-B82F-D9D5BCA5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D007FE-0B12-4ECE-8DB3-36DFF29F5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C22B96-D6FF-4629-83F7-E19540A8E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462F86-1FAA-4552-8D64-2CB2DF6EC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D0385C-A5A8-4F84-8FC2-B69D1B78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DE968A-4922-4F42-B042-5F03CB33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AFA965-5064-413E-926A-A87EF90C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4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514BF-B8B9-4772-B295-7D5F97BE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D83555-B322-4787-99B1-0C16CBC4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CDDD28-2749-439B-A072-7F97E1FF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0DB404-4BAD-4C3A-A3FF-ADFFC3B6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1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FC2B77-0732-4C9B-8D28-4FB16F85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E3C9B5-A214-40A1-8B33-8F5CB504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474588-352F-48AD-84F5-1C813539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37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A43DF-58A6-48FA-A2C5-F14A441A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C831D-979B-4828-8E86-82DE8F41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0DE9EF-B21F-469C-A394-5A221B3A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013F8C-9CBF-4C27-89B7-E64A4D42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A058DB-3CDE-4179-962E-EA93C314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756EA1-FA6C-49D6-837C-9C691730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75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B62D0-218C-4BE0-B2DF-849FA985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68C4B4-6F98-4BD8-BA86-B9F25680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948BA6-19FE-42F1-98A7-DA7E485D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F69A2-CD58-4BD4-BAB4-BC6390D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F372D-6CE2-4B30-A71C-2075AB25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B54E70-C402-4027-9ED9-91AD619B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21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BD1C93-9E8C-40C8-87B4-7F09CA52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DA44C-5887-4736-857E-08B147ED2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4D134-F236-4A47-8552-8F232F256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F90A-42AD-4C2E-900C-A24368ECB30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F48821-BA49-4A26-98EF-5F0E4CDEA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86C67-407C-4B84-A23A-DE0BF3C13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2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4DCD8-F276-491F-85B4-8A2C95DAFE9D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82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D617637-D4DC-02C9-26A4-E63D409138DF}"/>
              </a:ext>
            </a:extLst>
          </p:cNvPr>
          <p:cNvSpPr/>
          <p:nvPr/>
        </p:nvSpPr>
        <p:spPr>
          <a:xfrm>
            <a:off x="1" y="0"/>
            <a:ext cx="12192000" cy="6858001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A8AFE6"/>
              </a:gs>
              <a:gs pos="0">
                <a:srgbClr val="9AA3E2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CFD9F91-0C24-0B18-5B89-B340EBA9FEA4}"/>
              </a:ext>
            </a:extLst>
          </p:cNvPr>
          <p:cNvSpPr/>
          <p:nvPr/>
        </p:nvSpPr>
        <p:spPr>
          <a:xfrm flipH="1">
            <a:off x="304292" y="278787"/>
            <a:ext cx="11496548" cy="6285186"/>
          </a:xfrm>
          <a:prstGeom prst="roundRect">
            <a:avLst>
              <a:gd name="adj" fmla="val 179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5CBA837F-B316-4916-821D-4BF224067E99}"/>
              </a:ext>
            </a:extLst>
          </p:cNvPr>
          <p:cNvSpPr/>
          <p:nvPr/>
        </p:nvSpPr>
        <p:spPr>
          <a:xfrm>
            <a:off x="1204861" y="974237"/>
            <a:ext cx="2435806" cy="879560"/>
          </a:xfrm>
          <a:prstGeom prst="roundRect">
            <a:avLst>
              <a:gd name="adj" fmla="val 8333"/>
            </a:avLst>
          </a:prstGeom>
          <a:solidFill>
            <a:srgbClr val="4F7BF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E883C0C-2CEF-415C-99B9-84640C696C11}"/>
              </a:ext>
            </a:extLst>
          </p:cNvPr>
          <p:cNvSpPr/>
          <p:nvPr/>
        </p:nvSpPr>
        <p:spPr>
          <a:xfrm>
            <a:off x="3883542" y="974237"/>
            <a:ext cx="2360625" cy="879560"/>
          </a:xfrm>
          <a:prstGeom prst="roundRect">
            <a:avLst>
              <a:gd name="adj" fmla="val 8333"/>
            </a:avLst>
          </a:prstGeom>
          <a:solidFill>
            <a:srgbClr val="7133F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0" name="Retângulo: Cantos Arredondados 179">
            <a:extLst>
              <a:ext uri="{FF2B5EF4-FFF2-40B4-BE49-F238E27FC236}">
                <a16:creationId xmlns:a16="http://schemas.microsoft.com/office/drawing/2014/main" id="{230593AA-E2D7-44BA-8756-EC69F9C3B6A9}"/>
              </a:ext>
            </a:extLst>
          </p:cNvPr>
          <p:cNvSpPr/>
          <p:nvPr/>
        </p:nvSpPr>
        <p:spPr>
          <a:xfrm>
            <a:off x="6516544" y="976020"/>
            <a:ext cx="2360625" cy="877777"/>
          </a:xfrm>
          <a:prstGeom prst="roundRect">
            <a:avLst>
              <a:gd name="adj" fmla="val 8333"/>
            </a:avLst>
          </a:prstGeom>
          <a:solidFill>
            <a:srgbClr val="FF7584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1" name="Retângulo: Cantos Arredondados 180">
            <a:extLst>
              <a:ext uri="{FF2B5EF4-FFF2-40B4-BE49-F238E27FC236}">
                <a16:creationId xmlns:a16="http://schemas.microsoft.com/office/drawing/2014/main" id="{3FFFA166-8D37-4C10-B09A-440D4A82C74A}"/>
              </a:ext>
            </a:extLst>
          </p:cNvPr>
          <p:cNvSpPr/>
          <p:nvPr/>
        </p:nvSpPr>
        <p:spPr>
          <a:xfrm>
            <a:off x="9162247" y="976021"/>
            <a:ext cx="2360626" cy="877776"/>
          </a:xfrm>
          <a:prstGeom prst="roundRect">
            <a:avLst>
              <a:gd name="adj" fmla="val 8333"/>
            </a:avLst>
          </a:prstGeom>
          <a:solidFill>
            <a:schemeClr val="accent4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3" name="Retângulo: Cantos Arredondados 182">
            <a:extLst>
              <a:ext uri="{FF2B5EF4-FFF2-40B4-BE49-F238E27FC236}">
                <a16:creationId xmlns:a16="http://schemas.microsoft.com/office/drawing/2014/main" id="{C13F852F-51F9-451A-B124-65C60037757B}"/>
              </a:ext>
            </a:extLst>
          </p:cNvPr>
          <p:cNvSpPr/>
          <p:nvPr/>
        </p:nvSpPr>
        <p:spPr>
          <a:xfrm>
            <a:off x="1204384" y="2076053"/>
            <a:ext cx="6435493" cy="2007704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177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4" name="Retângulo: Cantos Arredondados 183">
            <a:extLst>
              <a:ext uri="{FF2B5EF4-FFF2-40B4-BE49-F238E27FC236}">
                <a16:creationId xmlns:a16="http://schemas.microsoft.com/office/drawing/2014/main" id="{A9CC412E-A2DA-4A77-9D4D-B96D6AEA0261}"/>
              </a:ext>
            </a:extLst>
          </p:cNvPr>
          <p:cNvSpPr/>
          <p:nvPr/>
        </p:nvSpPr>
        <p:spPr>
          <a:xfrm>
            <a:off x="304292" y="278787"/>
            <a:ext cx="674281" cy="6285186"/>
          </a:xfrm>
          <a:prstGeom prst="roundRect">
            <a:avLst>
              <a:gd name="adj" fmla="val 16034"/>
            </a:avLst>
          </a:prstGeom>
          <a:solidFill>
            <a:srgbClr val="623C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6" name="Retângulo: Cantos Arredondados 185">
            <a:extLst>
              <a:ext uri="{FF2B5EF4-FFF2-40B4-BE49-F238E27FC236}">
                <a16:creationId xmlns:a16="http://schemas.microsoft.com/office/drawing/2014/main" id="{FA9AA816-9B55-46FB-AC4D-0AF86D080E57}"/>
              </a:ext>
            </a:extLst>
          </p:cNvPr>
          <p:cNvSpPr/>
          <p:nvPr/>
        </p:nvSpPr>
        <p:spPr>
          <a:xfrm>
            <a:off x="7889875" y="2077049"/>
            <a:ext cx="3632998" cy="2006707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177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7" name="Retângulo: Cantos Arredondados 186">
            <a:extLst>
              <a:ext uri="{FF2B5EF4-FFF2-40B4-BE49-F238E27FC236}">
                <a16:creationId xmlns:a16="http://schemas.microsoft.com/office/drawing/2014/main" id="{D019600D-E7EE-43FB-B9C6-7438E563D325}"/>
              </a:ext>
            </a:extLst>
          </p:cNvPr>
          <p:cNvSpPr/>
          <p:nvPr/>
        </p:nvSpPr>
        <p:spPr>
          <a:xfrm>
            <a:off x="1204384" y="4287073"/>
            <a:ext cx="4013872" cy="2007704"/>
          </a:xfrm>
          <a:prstGeom prst="roundRect">
            <a:avLst>
              <a:gd name="adj" fmla="val 3846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177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8" name="Retângulo: Cantos Arredondados 187">
            <a:extLst>
              <a:ext uri="{FF2B5EF4-FFF2-40B4-BE49-F238E27FC236}">
                <a16:creationId xmlns:a16="http://schemas.microsoft.com/office/drawing/2014/main" id="{EADE9458-B046-4A13-9F3F-D4220062DFCB}"/>
              </a:ext>
            </a:extLst>
          </p:cNvPr>
          <p:cNvSpPr/>
          <p:nvPr/>
        </p:nvSpPr>
        <p:spPr>
          <a:xfrm>
            <a:off x="5459895" y="4287073"/>
            <a:ext cx="6062977" cy="2007704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177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47FBDFA1-570A-A80E-11C1-FF43BB809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2" y="2705876"/>
            <a:ext cx="327647" cy="327647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DD2519CB-0EA7-5254-FA38-7B465209B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335" y="3726157"/>
            <a:ext cx="399729" cy="399729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D5012F1A-89DB-AD44-F23F-4DDD46FDE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218" y="3271442"/>
            <a:ext cx="302553" cy="302553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C68601E3-91B5-2249-3215-16EC56DC48AE}"/>
              </a:ext>
            </a:extLst>
          </p:cNvPr>
          <p:cNvSpPr txBox="1"/>
          <p:nvPr/>
        </p:nvSpPr>
        <p:spPr>
          <a:xfrm>
            <a:off x="1158419" y="462791"/>
            <a:ext cx="2607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REALIZADO VS. META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D2A78EA0-EF1B-7791-0DA8-4B60EE8490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065298" y="553608"/>
            <a:ext cx="494362" cy="278514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9AE7F2F3-1E1D-FDAF-DAD2-E232BB266068}"/>
              </a:ext>
            </a:extLst>
          </p:cNvPr>
          <p:cNvSpPr txBox="1"/>
          <p:nvPr/>
        </p:nvSpPr>
        <p:spPr>
          <a:xfrm>
            <a:off x="1251444" y="1046117"/>
            <a:ext cx="2354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Faturamento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5434133-7935-ABF7-37A7-8286D13A4A7B}"/>
              </a:ext>
            </a:extLst>
          </p:cNvPr>
          <p:cNvSpPr txBox="1"/>
          <p:nvPr/>
        </p:nvSpPr>
        <p:spPr>
          <a:xfrm>
            <a:off x="3948284" y="1046117"/>
            <a:ext cx="2290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Faturamento </a:t>
            </a:r>
            <a:r>
              <a:rPr lang="pt-BR" sz="11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vs</a:t>
            </a:r>
            <a:r>
              <a:rPr lang="pt-BR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Meta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6105D62-BA2F-CF86-4FE0-217075EB59F6}"/>
              </a:ext>
            </a:extLst>
          </p:cNvPr>
          <p:cNvSpPr txBox="1"/>
          <p:nvPr/>
        </p:nvSpPr>
        <p:spPr>
          <a:xfrm>
            <a:off x="6570113" y="1046117"/>
            <a:ext cx="2314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NFs</a:t>
            </a:r>
            <a:r>
              <a:rPr lang="pt-BR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Emitidas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7972153-ED77-AEB6-5AC8-D3A69507B70E}"/>
              </a:ext>
            </a:extLst>
          </p:cNvPr>
          <p:cNvSpPr txBox="1"/>
          <p:nvPr/>
        </p:nvSpPr>
        <p:spPr>
          <a:xfrm>
            <a:off x="9239675" y="1046116"/>
            <a:ext cx="22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Ticket Médio</a:t>
            </a:r>
          </a:p>
        </p:txBody>
      </p:sp>
    </p:spTree>
    <p:extLst>
      <p:ext uri="{BB962C8B-B14F-4D97-AF65-F5344CB8AC3E}">
        <p14:creationId xmlns:p14="http://schemas.microsoft.com/office/powerpoint/2010/main" val="117776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1">
            <a:extLst>
              <a:ext uri="{FF2B5EF4-FFF2-40B4-BE49-F238E27FC236}">
                <a16:creationId xmlns:a16="http://schemas.microsoft.com/office/drawing/2014/main" id="{8F40B1ED-FDE2-4EA5-AC0A-44456C9E3D7C}"/>
              </a:ext>
            </a:extLst>
          </p:cNvPr>
          <p:cNvSpPr/>
          <p:nvPr/>
        </p:nvSpPr>
        <p:spPr>
          <a:xfrm>
            <a:off x="0" y="2306234"/>
            <a:ext cx="12192000" cy="45517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30361A8-3654-4D9F-9DD3-94366E7068A2}"/>
              </a:ext>
            </a:extLst>
          </p:cNvPr>
          <p:cNvSpPr/>
          <p:nvPr/>
        </p:nvSpPr>
        <p:spPr>
          <a:xfrm>
            <a:off x="0" y="-1"/>
            <a:ext cx="12192000" cy="23077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5CBA837F-B316-4916-821D-4BF224067E99}"/>
              </a:ext>
            </a:extLst>
          </p:cNvPr>
          <p:cNvSpPr/>
          <p:nvPr/>
        </p:nvSpPr>
        <p:spPr>
          <a:xfrm>
            <a:off x="938212" y="190500"/>
            <a:ext cx="2028821" cy="1143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E883C0C-2CEF-415C-99B9-84640C696C11}"/>
              </a:ext>
            </a:extLst>
          </p:cNvPr>
          <p:cNvSpPr/>
          <p:nvPr/>
        </p:nvSpPr>
        <p:spPr>
          <a:xfrm>
            <a:off x="3162296" y="199159"/>
            <a:ext cx="2062163" cy="1143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0" name="Retângulo: Cantos Arredondados 179">
            <a:extLst>
              <a:ext uri="{FF2B5EF4-FFF2-40B4-BE49-F238E27FC236}">
                <a16:creationId xmlns:a16="http://schemas.microsoft.com/office/drawing/2014/main" id="{230593AA-E2D7-44BA-8756-EC69F9C3B6A9}"/>
              </a:ext>
            </a:extLst>
          </p:cNvPr>
          <p:cNvSpPr/>
          <p:nvPr/>
        </p:nvSpPr>
        <p:spPr>
          <a:xfrm>
            <a:off x="5419724" y="190500"/>
            <a:ext cx="2095500" cy="1143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1" name="Retângulo: Cantos Arredondados 180">
            <a:extLst>
              <a:ext uri="{FF2B5EF4-FFF2-40B4-BE49-F238E27FC236}">
                <a16:creationId xmlns:a16="http://schemas.microsoft.com/office/drawing/2014/main" id="{3FFFA166-8D37-4C10-B09A-440D4A82C74A}"/>
              </a:ext>
            </a:extLst>
          </p:cNvPr>
          <p:cNvSpPr/>
          <p:nvPr/>
        </p:nvSpPr>
        <p:spPr>
          <a:xfrm>
            <a:off x="7710487" y="190500"/>
            <a:ext cx="2024061" cy="1143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2" name="Retângulo: Cantos Arredondados 181">
            <a:extLst>
              <a:ext uri="{FF2B5EF4-FFF2-40B4-BE49-F238E27FC236}">
                <a16:creationId xmlns:a16="http://schemas.microsoft.com/office/drawing/2014/main" id="{56B87415-7C62-499A-A37A-01EE5F56CCE9}"/>
              </a:ext>
            </a:extLst>
          </p:cNvPr>
          <p:cNvSpPr/>
          <p:nvPr/>
        </p:nvSpPr>
        <p:spPr>
          <a:xfrm>
            <a:off x="9929812" y="190500"/>
            <a:ext cx="2066924" cy="1151659"/>
          </a:xfrm>
          <a:prstGeom prst="roundRect">
            <a:avLst>
              <a:gd name="adj" fmla="val 8271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3" name="Retângulo: Cantos Arredondados 182">
            <a:extLst>
              <a:ext uri="{FF2B5EF4-FFF2-40B4-BE49-F238E27FC236}">
                <a16:creationId xmlns:a16="http://schemas.microsoft.com/office/drawing/2014/main" id="{C13F852F-51F9-451A-B124-65C60037757B}"/>
              </a:ext>
            </a:extLst>
          </p:cNvPr>
          <p:cNvSpPr/>
          <p:nvPr/>
        </p:nvSpPr>
        <p:spPr>
          <a:xfrm>
            <a:off x="938213" y="1541318"/>
            <a:ext cx="3533776" cy="2441864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4" name="Retângulo: Cantos Arredondados 183">
            <a:extLst>
              <a:ext uri="{FF2B5EF4-FFF2-40B4-BE49-F238E27FC236}">
                <a16:creationId xmlns:a16="http://schemas.microsoft.com/office/drawing/2014/main" id="{A9CC412E-A2DA-4A77-9D4D-B96D6AEA0261}"/>
              </a:ext>
            </a:extLst>
          </p:cNvPr>
          <p:cNvSpPr/>
          <p:nvPr/>
        </p:nvSpPr>
        <p:spPr>
          <a:xfrm>
            <a:off x="1" y="0"/>
            <a:ext cx="752473" cy="685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5" name="Retângulo: Cantos Arredondados 184">
            <a:extLst>
              <a:ext uri="{FF2B5EF4-FFF2-40B4-BE49-F238E27FC236}">
                <a16:creationId xmlns:a16="http://schemas.microsoft.com/office/drawing/2014/main" id="{D6B42162-E1AD-471E-8E50-3F8285B58B0D}"/>
              </a:ext>
            </a:extLst>
          </p:cNvPr>
          <p:cNvSpPr/>
          <p:nvPr/>
        </p:nvSpPr>
        <p:spPr>
          <a:xfrm>
            <a:off x="4657728" y="1541319"/>
            <a:ext cx="3602600" cy="2441864"/>
          </a:xfrm>
          <a:prstGeom prst="roundRect">
            <a:avLst>
              <a:gd name="adj" fmla="val 3901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6" name="Retângulo: Cantos Arredondados 185">
            <a:extLst>
              <a:ext uri="{FF2B5EF4-FFF2-40B4-BE49-F238E27FC236}">
                <a16:creationId xmlns:a16="http://schemas.microsoft.com/office/drawing/2014/main" id="{FA9AA816-9B55-46FB-AC4D-0AF86D080E57}"/>
              </a:ext>
            </a:extLst>
          </p:cNvPr>
          <p:cNvSpPr/>
          <p:nvPr/>
        </p:nvSpPr>
        <p:spPr>
          <a:xfrm>
            <a:off x="8448675" y="1541319"/>
            <a:ext cx="3548062" cy="5126181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7" name="Retângulo: Cantos Arredondados 186">
            <a:extLst>
              <a:ext uri="{FF2B5EF4-FFF2-40B4-BE49-F238E27FC236}">
                <a16:creationId xmlns:a16="http://schemas.microsoft.com/office/drawing/2014/main" id="{D019600D-E7EE-43FB-B9C6-7438E563D325}"/>
              </a:ext>
            </a:extLst>
          </p:cNvPr>
          <p:cNvSpPr/>
          <p:nvPr/>
        </p:nvSpPr>
        <p:spPr>
          <a:xfrm>
            <a:off x="923927" y="4182341"/>
            <a:ext cx="3548062" cy="2476500"/>
          </a:xfrm>
          <a:prstGeom prst="roundRect">
            <a:avLst>
              <a:gd name="adj" fmla="val 3846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8" name="Retângulo: Cantos Arredondados 187">
            <a:extLst>
              <a:ext uri="{FF2B5EF4-FFF2-40B4-BE49-F238E27FC236}">
                <a16:creationId xmlns:a16="http://schemas.microsoft.com/office/drawing/2014/main" id="{EADE9458-B046-4A13-9F3F-D4220062DFCB}"/>
              </a:ext>
            </a:extLst>
          </p:cNvPr>
          <p:cNvSpPr/>
          <p:nvPr/>
        </p:nvSpPr>
        <p:spPr>
          <a:xfrm>
            <a:off x="4672014" y="4199660"/>
            <a:ext cx="3602600" cy="2459182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51" name="Retângulo: Cantos Arredondados 350">
            <a:extLst>
              <a:ext uri="{FF2B5EF4-FFF2-40B4-BE49-F238E27FC236}">
                <a16:creationId xmlns:a16="http://schemas.microsoft.com/office/drawing/2014/main" id="{75900B9C-0F8F-44A0-BB19-19E672AC24FD}"/>
              </a:ext>
            </a:extLst>
          </p:cNvPr>
          <p:cNvSpPr/>
          <p:nvPr/>
        </p:nvSpPr>
        <p:spPr>
          <a:xfrm>
            <a:off x="1114425" y="532534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52" name="Retângulo: Cantos Arredondados 351">
            <a:extLst>
              <a:ext uri="{FF2B5EF4-FFF2-40B4-BE49-F238E27FC236}">
                <a16:creationId xmlns:a16="http://schemas.microsoft.com/office/drawing/2014/main" id="{936078B8-7B46-45FA-90E9-2BD9FE2A015D}"/>
              </a:ext>
            </a:extLst>
          </p:cNvPr>
          <p:cNvSpPr/>
          <p:nvPr/>
        </p:nvSpPr>
        <p:spPr>
          <a:xfrm>
            <a:off x="3338513" y="532534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id="{4A007D25-0939-4D29-960F-3DD91EA83397}"/>
              </a:ext>
            </a:extLst>
          </p:cNvPr>
          <p:cNvSpPr/>
          <p:nvPr/>
        </p:nvSpPr>
        <p:spPr>
          <a:xfrm>
            <a:off x="5586409" y="506182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54" name="Retângulo: Cantos Arredondados 353">
            <a:extLst>
              <a:ext uri="{FF2B5EF4-FFF2-40B4-BE49-F238E27FC236}">
                <a16:creationId xmlns:a16="http://schemas.microsoft.com/office/drawing/2014/main" id="{265C537F-8523-47E7-8909-BACC01E3D58D}"/>
              </a:ext>
            </a:extLst>
          </p:cNvPr>
          <p:cNvSpPr/>
          <p:nvPr/>
        </p:nvSpPr>
        <p:spPr>
          <a:xfrm>
            <a:off x="7881938" y="505269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55" name="Retângulo: Cantos Arredondados 354">
            <a:extLst>
              <a:ext uri="{FF2B5EF4-FFF2-40B4-BE49-F238E27FC236}">
                <a16:creationId xmlns:a16="http://schemas.microsoft.com/office/drawing/2014/main" id="{B5E09D3D-7B8E-43BD-96CA-EE887C58699A}"/>
              </a:ext>
            </a:extLst>
          </p:cNvPr>
          <p:cNvSpPr/>
          <p:nvPr/>
        </p:nvSpPr>
        <p:spPr>
          <a:xfrm>
            <a:off x="10098041" y="513086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76" name="Forma Livre: Forma 375">
            <a:extLst>
              <a:ext uri="{FF2B5EF4-FFF2-40B4-BE49-F238E27FC236}">
                <a16:creationId xmlns:a16="http://schemas.microsoft.com/office/drawing/2014/main" id="{34828E62-4C49-448C-98E3-B2CB09C74DD5}"/>
              </a:ext>
            </a:extLst>
          </p:cNvPr>
          <p:cNvSpPr>
            <a:spLocks noChangeAspect="1"/>
          </p:cNvSpPr>
          <p:nvPr/>
        </p:nvSpPr>
        <p:spPr>
          <a:xfrm>
            <a:off x="1235722" y="648007"/>
            <a:ext cx="227974" cy="227985"/>
          </a:xfrm>
          <a:custGeom>
            <a:avLst/>
            <a:gdLst>
              <a:gd name="connsiteX0" fmla="*/ 1485790 w 3257782"/>
              <a:gd name="connsiteY0" fmla="*/ 0 h 3257942"/>
              <a:gd name="connsiteX1" fmla="*/ 3036304 w 3257782"/>
              <a:gd name="connsiteY1" fmla="*/ 221636 h 3257942"/>
              <a:gd name="connsiteX2" fmla="*/ 3257783 w 3257782"/>
              <a:gd name="connsiteY2" fmla="*/ 1772306 h 3257942"/>
              <a:gd name="connsiteX3" fmla="*/ 1818009 w 3257782"/>
              <a:gd name="connsiteY3" fmla="*/ 3212080 h 3257942"/>
              <a:gd name="connsiteX4" fmla="*/ 1596530 w 3257782"/>
              <a:gd name="connsiteY4" fmla="*/ 3212080 h 3257942"/>
              <a:gd name="connsiteX5" fmla="*/ 45860 w 3257782"/>
              <a:gd name="connsiteY5" fmla="*/ 1661410 h 3257942"/>
              <a:gd name="connsiteX6" fmla="*/ 45860 w 3257782"/>
              <a:gd name="connsiteY6" fmla="*/ 1439930 h 3257942"/>
              <a:gd name="connsiteX7" fmla="*/ 1485790 w 3257782"/>
              <a:gd name="connsiteY7" fmla="*/ 0 h 3257942"/>
              <a:gd name="connsiteX8" fmla="*/ 1596530 w 3257782"/>
              <a:gd name="connsiteY8" fmla="*/ 332376 h 3257942"/>
              <a:gd name="connsiteX9" fmla="*/ 378079 w 3257782"/>
              <a:gd name="connsiteY9" fmla="*/ 1550670 h 3257942"/>
              <a:gd name="connsiteX10" fmla="*/ 1707270 w 3257782"/>
              <a:gd name="connsiteY10" fmla="*/ 2879704 h 3257942"/>
              <a:gd name="connsiteX11" fmla="*/ 2925564 w 3257782"/>
              <a:gd name="connsiteY11" fmla="*/ 1661410 h 3257942"/>
              <a:gd name="connsiteX12" fmla="*/ 2759532 w 3257782"/>
              <a:gd name="connsiteY12" fmla="*/ 498407 h 3257942"/>
              <a:gd name="connsiteX13" fmla="*/ 1596530 w 3257782"/>
              <a:gd name="connsiteY13" fmla="*/ 332376 h 3257942"/>
              <a:gd name="connsiteX14" fmla="*/ 1928593 w 3257782"/>
              <a:gd name="connsiteY14" fmla="*/ 1329191 h 3257942"/>
              <a:gd name="connsiteX15" fmla="*/ 1928671 w 3257782"/>
              <a:gd name="connsiteY15" fmla="*/ 885996 h 3257942"/>
              <a:gd name="connsiteX16" fmla="*/ 2371865 w 3257782"/>
              <a:gd name="connsiteY16" fmla="*/ 886075 h 3257942"/>
              <a:gd name="connsiteX17" fmla="*/ 2371787 w 3257782"/>
              <a:gd name="connsiteY17" fmla="*/ 1329269 h 3257942"/>
              <a:gd name="connsiteX18" fmla="*/ 1928593 w 3257782"/>
              <a:gd name="connsiteY18" fmla="*/ 1329191 h 325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57782" h="3257942">
                <a:moveTo>
                  <a:pt x="1485790" y="0"/>
                </a:moveTo>
                <a:lnTo>
                  <a:pt x="3036304" y="221636"/>
                </a:lnTo>
                <a:lnTo>
                  <a:pt x="3257783" y="1772306"/>
                </a:lnTo>
                <a:lnTo>
                  <a:pt x="1818009" y="3212080"/>
                </a:lnTo>
                <a:cubicBezTo>
                  <a:pt x="1756844" y="3273230"/>
                  <a:pt x="1657695" y="3273230"/>
                  <a:pt x="1596530" y="3212080"/>
                </a:cubicBezTo>
                <a:lnTo>
                  <a:pt x="45860" y="1661410"/>
                </a:lnTo>
                <a:cubicBezTo>
                  <a:pt x="-15287" y="1600244"/>
                  <a:pt x="-15287" y="1501096"/>
                  <a:pt x="45860" y="1439930"/>
                </a:cubicBezTo>
                <a:lnTo>
                  <a:pt x="1485790" y="0"/>
                </a:lnTo>
                <a:close/>
                <a:moveTo>
                  <a:pt x="1596530" y="332376"/>
                </a:moveTo>
                <a:lnTo>
                  <a:pt x="378079" y="1550670"/>
                </a:lnTo>
                <a:lnTo>
                  <a:pt x="1707270" y="2879704"/>
                </a:lnTo>
                <a:lnTo>
                  <a:pt x="2925564" y="1661410"/>
                </a:lnTo>
                <a:lnTo>
                  <a:pt x="2759532" y="498407"/>
                </a:lnTo>
                <a:lnTo>
                  <a:pt x="1596530" y="332376"/>
                </a:lnTo>
                <a:close/>
                <a:moveTo>
                  <a:pt x="1928593" y="1329191"/>
                </a:moveTo>
                <a:cubicBezTo>
                  <a:pt x="1806231" y="1206785"/>
                  <a:pt x="1806262" y="1008360"/>
                  <a:pt x="1928671" y="885996"/>
                </a:cubicBezTo>
                <a:cubicBezTo>
                  <a:pt x="2051080" y="763633"/>
                  <a:pt x="2249503" y="763669"/>
                  <a:pt x="2371865" y="886075"/>
                </a:cubicBezTo>
                <a:cubicBezTo>
                  <a:pt x="2494227" y="1008481"/>
                  <a:pt x="2494196" y="1206905"/>
                  <a:pt x="2371787" y="1329269"/>
                </a:cubicBezTo>
                <a:cubicBezTo>
                  <a:pt x="2249378" y="1451631"/>
                  <a:pt x="2050955" y="1451600"/>
                  <a:pt x="1928593" y="1329191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377" name="Forma Livre: Forma 376">
            <a:extLst>
              <a:ext uri="{FF2B5EF4-FFF2-40B4-BE49-F238E27FC236}">
                <a16:creationId xmlns:a16="http://schemas.microsoft.com/office/drawing/2014/main" id="{76EAFD84-9DD9-48DA-8271-49884378992F}"/>
              </a:ext>
            </a:extLst>
          </p:cNvPr>
          <p:cNvSpPr>
            <a:spLocks noChangeAspect="1"/>
          </p:cNvSpPr>
          <p:nvPr/>
        </p:nvSpPr>
        <p:spPr>
          <a:xfrm>
            <a:off x="3450431" y="633716"/>
            <a:ext cx="252413" cy="256568"/>
          </a:xfrm>
          <a:custGeom>
            <a:avLst/>
            <a:gdLst>
              <a:gd name="connsiteX0" fmla="*/ 507962 w 3273490"/>
              <a:gd name="connsiteY0" fmla="*/ 729441 h 3327361"/>
              <a:gd name="connsiteX1" fmla="*/ 0 w 3273490"/>
              <a:gd name="connsiteY1" fmla="*/ 221636 h 3327361"/>
              <a:gd name="connsiteX2" fmla="*/ 221636 w 3273490"/>
              <a:gd name="connsiteY2" fmla="*/ 0 h 3327361"/>
              <a:gd name="connsiteX3" fmla="*/ 729441 w 3273490"/>
              <a:gd name="connsiteY3" fmla="*/ 507962 h 3327361"/>
              <a:gd name="connsiteX4" fmla="*/ 3116847 w 3273490"/>
              <a:gd name="connsiteY4" fmla="*/ 507962 h 3327361"/>
              <a:gd name="connsiteX5" fmla="*/ 3273491 w 3273490"/>
              <a:gd name="connsiteY5" fmla="*/ 664584 h 3327361"/>
              <a:gd name="connsiteX6" fmla="*/ 3266902 w 3273490"/>
              <a:gd name="connsiteY6" fmla="*/ 709549 h 3327361"/>
              <a:gd name="connsiteX7" fmla="*/ 2890982 w 3273490"/>
              <a:gd name="connsiteY7" fmla="*/ 1962616 h 3327361"/>
              <a:gd name="connsiteX8" fmla="*/ 2740927 w 3273490"/>
              <a:gd name="connsiteY8" fmla="*/ 2074295 h 3327361"/>
              <a:gd name="connsiteX9" fmla="*/ 821229 w 3273490"/>
              <a:gd name="connsiteY9" fmla="*/ 2074295 h 3327361"/>
              <a:gd name="connsiteX10" fmla="*/ 821229 w 3273490"/>
              <a:gd name="connsiteY10" fmla="*/ 2387562 h 3327361"/>
              <a:gd name="connsiteX11" fmla="*/ 2544195 w 3273490"/>
              <a:gd name="connsiteY11" fmla="*/ 2387562 h 3327361"/>
              <a:gd name="connsiteX12" fmla="*/ 2544195 w 3273490"/>
              <a:gd name="connsiteY12" fmla="*/ 2700829 h 3327361"/>
              <a:gd name="connsiteX13" fmla="*/ 664595 w 3273490"/>
              <a:gd name="connsiteY13" fmla="*/ 2700829 h 3327361"/>
              <a:gd name="connsiteX14" fmla="*/ 507962 w 3273490"/>
              <a:gd name="connsiteY14" fmla="*/ 2544195 h 3327361"/>
              <a:gd name="connsiteX15" fmla="*/ 507962 w 3273490"/>
              <a:gd name="connsiteY15" fmla="*/ 729441 h 3327361"/>
              <a:gd name="connsiteX16" fmla="*/ 821229 w 3273490"/>
              <a:gd name="connsiteY16" fmla="*/ 821229 h 3327361"/>
              <a:gd name="connsiteX17" fmla="*/ 821229 w 3273490"/>
              <a:gd name="connsiteY17" fmla="*/ 1761029 h 3327361"/>
              <a:gd name="connsiteX18" fmla="*/ 2624391 w 3273490"/>
              <a:gd name="connsiteY18" fmla="*/ 1761029 h 3327361"/>
              <a:gd name="connsiteX19" fmla="*/ 2906332 w 3273490"/>
              <a:gd name="connsiteY19" fmla="*/ 821229 h 3327361"/>
              <a:gd name="connsiteX20" fmla="*/ 821229 w 3273490"/>
              <a:gd name="connsiteY20" fmla="*/ 821229 h 3327361"/>
              <a:gd name="connsiteX21" fmla="*/ 742912 w 3273490"/>
              <a:gd name="connsiteY21" fmla="*/ 3327362 h 3327361"/>
              <a:gd name="connsiteX22" fmla="*/ 507962 w 3273490"/>
              <a:gd name="connsiteY22" fmla="*/ 3092412 h 3327361"/>
              <a:gd name="connsiteX23" fmla="*/ 742912 w 3273490"/>
              <a:gd name="connsiteY23" fmla="*/ 2857462 h 3327361"/>
              <a:gd name="connsiteX24" fmla="*/ 977862 w 3273490"/>
              <a:gd name="connsiteY24" fmla="*/ 3092412 h 3327361"/>
              <a:gd name="connsiteX25" fmla="*/ 742912 w 3273490"/>
              <a:gd name="connsiteY25" fmla="*/ 3327362 h 3327361"/>
              <a:gd name="connsiteX26" fmla="*/ 2622512 w 3273490"/>
              <a:gd name="connsiteY26" fmla="*/ 3327362 h 3327361"/>
              <a:gd name="connsiteX27" fmla="*/ 2387562 w 3273490"/>
              <a:gd name="connsiteY27" fmla="*/ 3092412 h 3327361"/>
              <a:gd name="connsiteX28" fmla="*/ 2622512 w 3273490"/>
              <a:gd name="connsiteY28" fmla="*/ 2857462 h 3327361"/>
              <a:gd name="connsiteX29" fmla="*/ 2857462 w 3273490"/>
              <a:gd name="connsiteY29" fmla="*/ 3092412 h 3327361"/>
              <a:gd name="connsiteX30" fmla="*/ 2622512 w 3273490"/>
              <a:gd name="connsiteY30" fmla="*/ 3327362 h 332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273490" h="3327361">
                <a:moveTo>
                  <a:pt x="507962" y="729441"/>
                </a:moveTo>
                <a:lnTo>
                  <a:pt x="0" y="221636"/>
                </a:lnTo>
                <a:lnTo>
                  <a:pt x="221636" y="0"/>
                </a:lnTo>
                <a:lnTo>
                  <a:pt x="729441" y="507962"/>
                </a:lnTo>
                <a:lnTo>
                  <a:pt x="3116847" y="507962"/>
                </a:lnTo>
                <a:cubicBezTo>
                  <a:pt x="3203353" y="507956"/>
                  <a:pt x="3273485" y="578078"/>
                  <a:pt x="3273491" y="664584"/>
                </a:cubicBezTo>
                <a:cubicBezTo>
                  <a:pt x="3273492" y="679813"/>
                  <a:pt x="3271272" y="694961"/>
                  <a:pt x="3266902" y="709549"/>
                </a:cubicBezTo>
                <a:lnTo>
                  <a:pt x="2890982" y="1962616"/>
                </a:lnTo>
                <a:cubicBezTo>
                  <a:pt x="2871123" y="2028900"/>
                  <a:pt x="2810123" y="2074300"/>
                  <a:pt x="2740927" y="2074295"/>
                </a:cubicBezTo>
                <a:lnTo>
                  <a:pt x="821229" y="2074295"/>
                </a:lnTo>
                <a:lnTo>
                  <a:pt x="821229" y="2387562"/>
                </a:lnTo>
                <a:lnTo>
                  <a:pt x="2544195" y="2387562"/>
                </a:lnTo>
                <a:lnTo>
                  <a:pt x="2544195" y="2700829"/>
                </a:lnTo>
                <a:lnTo>
                  <a:pt x="664595" y="2700829"/>
                </a:lnTo>
                <a:cubicBezTo>
                  <a:pt x="578089" y="2700829"/>
                  <a:pt x="507962" y="2630701"/>
                  <a:pt x="507962" y="2544195"/>
                </a:cubicBezTo>
                <a:lnTo>
                  <a:pt x="507962" y="729441"/>
                </a:lnTo>
                <a:close/>
                <a:moveTo>
                  <a:pt x="821229" y="821229"/>
                </a:moveTo>
                <a:lnTo>
                  <a:pt x="821229" y="1761029"/>
                </a:lnTo>
                <a:lnTo>
                  <a:pt x="2624391" y="1761029"/>
                </a:lnTo>
                <a:lnTo>
                  <a:pt x="2906332" y="821229"/>
                </a:lnTo>
                <a:lnTo>
                  <a:pt x="821229" y="821229"/>
                </a:lnTo>
                <a:close/>
                <a:moveTo>
                  <a:pt x="742912" y="3327362"/>
                </a:moveTo>
                <a:cubicBezTo>
                  <a:pt x="613153" y="3327362"/>
                  <a:pt x="507962" y="3222171"/>
                  <a:pt x="507962" y="3092412"/>
                </a:cubicBezTo>
                <a:cubicBezTo>
                  <a:pt x="507962" y="2962653"/>
                  <a:pt x="613153" y="2857462"/>
                  <a:pt x="742912" y="2857462"/>
                </a:cubicBezTo>
                <a:cubicBezTo>
                  <a:pt x="872671" y="2857462"/>
                  <a:pt x="977862" y="2962653"/>
                  <a:pt x="977862" y="3092412"/>
                </a:cubicBezTo>
                <a:cubicBezTo>
                  <a:pt x="977862" y="3222171"/>
                  <a:pt x="872671" y="3327362"/>
                  <a:pt x="742912" y="3327362"/>
                </a:cubicBezTo>
                <a:close/>
                <a:moveTo>
                  <a:pt x="2622512" y="3327362"/>
                </a:moveTo>
                <a:cubicBezTo>
                  <a:pt x="2492753" y="3327362"/>
                  <a:pt x="2387562" y="3222171"/>
                  <a:pt x="2387562" y="3092412"/>
                </a:cubicBezTo>
                <a:cubicBezTo>
                  <a:pt x="2387562" y="2962653"/>
                  <a:pt x="2492753" y="2857462"/>
                  <a:pt x="2622512" y="2857462"/>
                </a:cubicBezTo>
                <a:cubicBezTo>
                  <a:pt x="2752271" y="2857462"/>
                  <a:pt x="2857462" y="2962653"/>
                  <a:pt x="2857462" y="3092412"/>
                </a:cubicBezTo>
                <a:cubicBezTo>
                  <a:pt x="2857462" y="3222171"/>
                  <a:pt x="2752271" y="3327362"/>
                  <a:pt x="2622512" y="3327362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378" name="Forma Livre: Forma 377">
            <a:extLst>
              <a:ext uri="{FF2B5EF4-FFF2-40B4-BE49-F238E27FC236}">
                <a16:creationId xmlns:a16="http://schemas.microsoft.com/office/drawing/2014/main" id="{77BCA2AC-E5D5-469F-8886-9728440CB113}"/>
              </a:ext>
            </a:extLst>
          </p:cNvPr>
          <p:cNvSpPr>
            <a:spLocks noChangeAspect="1"/>
          </p:cNvSpPr>
          <p:nvPr/>
        </p:nvSpPr>
        <p:spPr>
          <a:xfrm>
            <a:off x="5693174" y="633717"/>
            <a:ext cx="269196" cy="242276"/>
          </a:xfrm>
          <a:custGeom>
            <a:avLst/>
            <a:gdLst>
              <a:gd name="connsiteX0" fmla="*/ 2506133 w 3132666"/>
              <a:gd name="connsiteY0" fmla="*/ 626533 h 2819400"/>
              <a:gd name="connsiteX1" fmla="*/ 2976033 w 3132666"/>
              <a:gd name="connsiteY1" fmla="*/ 626533 h 2819400"/>
              <a:gd name="connsiteX2" fmla="*/ 3132667 w 3132666"/>
              <a:gd name="connsiteY2" fmla="*/ 783167 h 2819400"/>
              <a:gd name="connsiteX3" fmla="*/ 3132667 w 3132666"/>
              <a:gd name="connsiteY3" fmla="*/ 2662767 h 2819400"/>
              <a:gd name="connsiteX4" fmla="*/ 2976033 w 3132666"/>
              <a:gd name="connsiteY4" fmla="*/ 2819400 h 2819400"/>
              <a:gd name="connsiteX5" fmla="*/ 156633 w 3132666"/>
              <a:gd name="connsiteY5" fmla="*/ 2819400 h 2819400"/>
              <a:gd name="connsiteX6" fmla="*/ 0 w 3132666"/>
              <a:gd name="connsiteY6" fmla="*/ 2662767 h 2819400"/>
              <a:gd name="connsiteX7" fmla="*/ 0 w 3132666"/>
              <a:gd name="connsiteY7" fmla="*/ 156633 h 2819400"/>
              <a:gd name="connsiteX8" fmla="*/ 156633 w 3132666"/>
              <a:gd name="connsiteY8" fmla="*/ 0 h 2819400"/>
              <a:gd name="connsiteX9" fmla="*/ 2506133 w 3132666"/>
              <a:gd name="connsiteY9" fmla="*/ 0 h 2819400"/>
              <a:gd name="connsiteX10" fmla="*/ 2506133 w 3132666"/>
              <a:gd name="connsiteY10" fmla="*/ 626533 h 2819400"/>
              <a:gd name="connsiteX11" fmla="*/ 313267 w 3132666"/>
              <a:gd name="connsiteY11" fmla="*/ 939800 h 2819400"/>
              <a:gd name="connsiteX12" fmla="*/ 313267 w 3132666"/>
              <a:gd name="connsiteY12" fmla="*/ 2506133 h 2819400"/>
              <a:gd name="connsiteX13" fmla="*/ 2819400 w 3132666"/>
              <a:gd name="connsiteY13" fmla="*/ 2506133 h 2819400"/>
              <a:gd name="connsiteX14" fmla="*/ 2819400 w 3132666"/>
              <a:gd name="connsiteY14" fmla="*/ 939800 h 2819400"/>
              <a:gd name="connsiteX15" fmla="*/ 313267 w 3132666"/>
              <a:gd name="connsiteY15" fmla="*/ 939800 h 2819400"/>
              <a:gd name="connsiteX16" fmla="*/ 313267 w 3132666"/>
              <a:gd name="connsiteY16" fmla="*/ 313267 h 2819400"/>
              <a:gd name="connsiteX17" fmla="*/ 313267 w 3132666"/>
              <a:gd name="connsiteY17" fmla="*/ 626533 h 2819400"/>
              <a:gd name="connsiteX18" fmla="*/ 2192867 w 3132666"/>
              <a:gd name="connsiteY18" fmla="*/ 626533 h 2819400"/>
              <a:gd name="connsiteX19" fmla="*/ 2192867 w 3132666"/>
              <a:gd name="connsiteY19" fmla="*/ 313267 h 2819400"/>
              <a:gd name="connsiteX20" fmla="*/ 313267 w 3132666"/>
              <a:gd name="connsiteY20" fmla="*/ 313267 h 2819400"/>
              <a:gd name="connsiteX21" fmla="*/ 2036233 w 3132666"/>
              <a:gd name="connsiteY21" fmla="*/ 1566333 h 2819400"/>
              <a:gd name="connsiteX22" fmla="*/ 2506133 w 3132666"/>
              <a:gd name="connsiteY22" fmla="*/ 1566333 h 2819400"/>
              <a:gd name="connsiteX23" fmla="*/ 2506133 w 3132666"/>
              <a:gd name="connsiteY23" fmla="*/ 1879600 h 2819400"/>
              <a:gd name="connsiteX24" fmla="*/ 2036233 w 3132666"/>
              <a:gd name="connsiteY24" fmla="*/ 1879600 h 2819400"/>
              <a:gd name="connsiteX25" fmla="*/ 2036233 w 3132666"/>
              <a:gd name="connsiteY25" fmla="*/ 1566333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2666" h="2819400">
                <a:moveTo>
                  <a:pt x="2506133" y="626533"/>
                </a:moveTo>
                <a:lnTo>
                  <a:pt x="2976033" y="626533"/>
                </a:lnTo>
                <a:cubicBezTo>
                  <a:pt x="3062542" y="626533"/>
                  <a:pt x="3132667" y="696661"/>
                  <a:pt x="3132667" y="783167"/>
                </a:cubicBezTo>
                <a:lnTo>
                  <a:pt x="3132667" y="2662767"/>
                </a:lnTo>
                <a:cubicBezTo>
                  <a:pt x="3132667" y="2749275"/>
                  <a:pt x="3062542" y="2819400"/>
                  <a:pt x="2976033" y="2819400"/>
                </a:cubicBezTo>
                <a:lnTo>
                  <a:pt x="156633" y="2819400"/>
                </a:lnTo>
                <a:cubicBezTo>
                  <a:pt x="70128" y="2819400"/>
                  <a:pt x="0" y="2749275"/>
                  <a:pt x="0" y="2662767"/>
                </a:cubicBezTo>
                <a:lnTo>
                  <a:pt x="0" y="156633"/>
                </a:lnTo>
                <a:cubicBezTo>
                  <a:pt x="0" y="70128"/>
                  <a:pt x="70128" y="0"/>
                  <a:pt x="156633" y="0"/>
                </a:cubicBezTo>
                <a:lnTo>
                  <a:pt x="2506133" y="0"/>
                </a:lnTo>
                <a:lnTo>
                  <a:pt x="2506133" y="626533"/>
                </a:lnTo>
                <a:close/>
                <a:moveTo>
                  <a:pt x="313267" y="939800"/>
                </a:moveTo>
                <a:lnTo>
                  <a:pt x="313267" y="2506133"/>
                </a:lnTo>
                <a:lnTo>
                  <a:pt x="2819400" y="2506133"/>
                </a:lnTo>
                <a:lnTo>
                  <a:pt x="2819400" y="939800"/>
                </a:lnTo>
                <a:lnTo>
                  <a:pt x="313267" y="939800"/>
                </a:lnTo>
                <a:close/>
                <a:moveTo>
                  <a:pt x="313267" y="313267"/>
                </a:moveTo>
                <a:lnTo>
                  <a:pt x="313267" y="626533"/>
                </a:lnTo>
                <a:lnTo>
                  <a:pt x="2192867" y="626533"/>
                </a:lnTo>
                <a:lnTo>
                  <a:pt x="2192867" y="313267"/>
                </a:lnTo>
                <a:lnTo>
                  <a:pt x="313267" y="313267"/>
                </a:lnTo>
                <a:close/>
                <a:moveTo>
                  <a:pt x="2036233" y="1566333"/>
                </a:moveTo>
                <a:lnTo>
                  <a:pt x="2506133" y="1566333"/>
                </a:lnTo>
                <a:lnTo>
                  <a:pt x="2506133" y="1879600"/>
                </a:lnTo>
                <a:lnTo>
                  <a:pt x="2036233" y="1879600"/>
                </a:lnTo>
                <a:lnTo>
                  <a:pt x="2036233" y="1566333"/>
                </a:ln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79" name="Forma Livre: Forma 378">
            <a:extLst>
              <a:ext uri="{FF2B5EF4-FFF2-40B4-BE49-F238E27FC236}">
                <a16:creationId xmlns:a16="http://schemas.microsoft.com/office/drawing/2014/main" id="{09B43A32-645A-49CB-B11A-0C056784EE4D}"/>
              </a:ext>
            </a:extLst>
          </p:cNvPr>
          <p:cNvSpPr>
            <a:spLocks noChangeAspect="1"/>
          </p:cNvSpPr>
          <p:nvPr/>
        </p:nvSpPr>
        <p:spPr>
          <a:xfrm flipH="1">
            <a:off x="7979798" y="633716"/>
            <a:ext cx="280530" cy="242276"/>
          </a:xfrm>
          <a:custGeom>
            <a:avLst/>
            <a:gdLst>
              <a:gd name="connsiteX0" fmla="*/ 2192867 w 3445933"/>
              <a:gd name="connsiteY0" fmla="*/ 1 h 2976034"/>
              <a:gd name="connsiteX1" fmla="*/ 2819478 w 3445933"/>
              <a:gd name="connsiteY1" fmla="*/ 626459 h 2976034"/>
              <a:gd name="connsiteX2" fmla="*/ 2735445 w 3445933"/>
              <a:gd name="connsiteY2" fmla="*/ 939958 h 2976034"/>
              <a:gd name="connsiteX3" fmla="*/ 3445933 w 3445933"/>
              <a:gd name="connsiteY3" fmla="*/ 939801 h 2976034"/>
              <a:gd name="connsiteX4" fmla="*/ 3445933 w 3445933"/>
              <a:gd name="connsiteY4" fmla="*/ 1253068 h 2976034"/>
              <a:gd name="connsiteX5" fmla="*/ 3132667 w 3445933"/>
              <a:gd name="connsiteY5" fmla="*/ 1253068 h 2976034"/>
              <a:gd name="connsiteX6" fmla="*/ 3132667 w 3445933"/>
              <a:gd name="connsiteY6" fmla="*/ 2819401 h 2976034"/>
              <a:gd name="connsiteX7" fmla="*/ 2976033 w 3445933"/>
              <a:gd name="connsiteY7" fmla="*/ 2976034 h 2976034"/>
              <a:gd name="connsiteX8" fmla="*/ 469900 w 3445933"/>
              <a:gd name="connsiteY8" fmla="*/ 2976034 h 2976034"/>
              <a:gd name="connsiteX9" fmla="*/ 313267 w 3445933"/>
              <a:gd name="connsiteY9" fmla="*/ 2819401 h 2976034"/>
              <a:gd name="connsiteX10" fmla="*/ 313267 w 3445933"/>
              <a:gd name="connsiteY10" fmla="*/ 1253068 h 2976034"/>
              <a:gd name="connsiteX11" fmla="*/ 0 w 3445933"/>
              <a:gd name="connsiteY11" fmla="*/ 1253068 h 2976034"/>
              <a:gd name="connsiteX12" fmla="*/ 0 w 3445933"/>
              <a:gd name="connsiteY12" fmla="*/ 939801 h 2976034"/>
              <a:gd name="connsiteX13" fmla="*/ 710489 w 3445933"/>
              <a:gd name="connsiteY13" fmla="*/ 939958 h 2976034"/>
              <a:gd name="connsiteX14" fmla="*/ 939720 w 3445933"/>
              <a:gd name="connsiteY14" fmla="*/ 84072 h 2976034"/>
              <a:gd name="connsiteX15" fmla="*/ 1722967 w 3445933"/>
              <a:gd name="connsiteY15" fmla="*/ 212239 h 2976034"/>
              <a:gd name="connsiteX16" fmla="*/ 2192867 w 3445933"/>
              <a:gd name="connsiteY16" fmla="*/ 1 h 2976034"/>
              <a:gd name="connsiteX17" fmla="*/ 1566333 w 3445933"/>
              <a:gd name="connsiteY17" fmla="*/ 1253068 h 2976034"/>
              <a:gd name="connsiteX18" fmla="*/ 626533 w 3445933"/>
              <a:gd name="connsiteY18" fmla="*/ 1253068 h 2976034"/>
              <a:gd name="connsiteX19" fmla="*/ 626533 w 3445933"/>
              <a:gd name="connsiteY19" fmla="*/ 2662768 h 2976034"/>
              <a:gd name="connsiteX20" fmla="*/ 1566333 w 3445933"/>
              <a:gd name="connsiteY20" fmla="*/ 2662768 h 2976034"/>
              <a:gd name="connsiteX21" fmla="*/ 1566333 w 3445933"/>
              <a:gd name="connsiteY21" fmla="*/ 1253068 h 2976034"/>
              <a:gd name="connsiteX22" fmla="*/ 2819400 w 3445933"/>
              <a:gd name="connsiteY22" fmla="*/ 1253068 h 2976034"/>
              <a:gd name="connsiteX23" fmla="*/ 1879600 w 3445933"/>
              <a:gd name="connsiteY23" fmla="*/ 1253068 h 2976034"/>
              <a:gd name="connsiteX24" fmla="*/ 1879600 w 3445933"/>
              <a:gd name="connsiteY24" fmla="*/ 2662768 h 2976034"/>
              <a:gd name="connsiteX25" fmla="*/ 2819400 w 3445933"/>
              <a:gd name="connsiteY25" fmla="*/ 2662768 h 2976034"/>
              <a:gd name="connsiteX26" fmla="*/ 2819400 w 3445933"/>
              <a:gd name="connsiteY26" fmla="*/ 1253068 h 2976034"/>
              <a:gd name="connsiteX27" fmla="*/ 1253067 w 3445933"/>
              <a:gd name="connsiteY27" fmla="*/ 313268 h 2976034"/>
              <a:gd name="connsiteX28" fmla="*/ 938401 w 3445933"/>
              <a:gd name="connsiteY28" fmla="*/ 625129 h 2976034"/>
              <a:gd name="connsiteX29" fmla="*/ 1229572 w 3445933"/>
              <a:gd name="connsiteY29" fmla="*/ 939018 h 2976034"/>
              <a:gd name="connsiteX30" fmla="*/ 1253067 w 3445933"/>
              <a:gd name="connsiteY30" fmla="*/ 939801 h 2976034"/>
              <a:gd name="connsiteX31" fmla="*/ 1566333 w 3445933"/>
              <a:gd name="connsiteY31" fmla="*/ 939801 h 2976034"/>
              <a:gd name="connsiteX32" fmla="*/ 1566333 w 3445933"/>
              <a:gd name="connsiteY32" fmla="*/ 626534 h 2976034"/>
              <a:gd name="connsiteX33" fmla="*/ 1300527 w 3445933"/>
              <a:gd name="connsiteY33" fmla="*/ 316870 h 2976034"/>
              <a:gd name="connsiteX34" fmla="*/ 1276405 w 3445933"/>
              <a:gd name="connsiteY34" fmla="*/ 314051 h 2976034"/>
              <a:gd name="connsiteX35" fmla="*/ 1253067 w 3445933"/>
              <a:gd name="connsiteY35" fmla="*/ 313268 h 2976034"/>
              <a:gd name="connsiteX36" fmla="*/ 2192867 w 3445933"/>
              <a:gd name="connsiteY36" fmla="*/ 313268 h 2976034"/>
              <a:gd name="connsiteX37" fmla="*/ 1880383 w 3445933"/>
              <a:gd name="connsiteY37" fmla="*/ 603039 h 2976034"/>
              <a:gd name="connsiteX38" fmla="*/ 1879600 w 3445933"/>
              <a:gd name="connsiteY38" fmla="*/ 626534 h 2976034"/>
              <a:gd name="connsiteX39" fmla="*/ 1879600 w 3445933"/>
              <a:gd name="connsiteY39" fmla="*/ 939801 h 2976034"/>
              <a:gd name="connsiteX40" fmla="*/ 2192867 w 3445933"/>
              <a:gd name="connsiteY40" fmla="*/ 939801 h 2976034"/>
              <a:gd name="connsiteX41" fmla="*/ 2505350 w 3445933"/>
              <a:gd name="connsiteY41" fmla="*/ 650029 h 2976034"/>
              <a:gd name="connsiteX42" fmla="*/ 2506133 w 3445933"/>
              <a:gd name="connsiteY42" fmla="*/ 626534 h 2976034"/>
              <a:gd name="connsiteX43" fmla="*/ 2192867 w 3445933"/>
              <a:gd name="connsiteY43" fmla="*/ 313268 h 29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445933" h="2976034">
                <a:moveTo>
                  <a:pt x="2192867" y="1"/>
                </a:moveTo>
                <a:cubicBezTo>
                  <a:pt x="2538886" y="-40"/>
                  <a:pt x="2819431" y="280436"/>
                  <a:pt x="2819478" y="626459"/>
                </a:cubicBezTo>
                <a:cubicBezTo>
                  <a:pt x="2819494" y="736525"/>
                  <a:pt x="2790501" y="844654"/>
                  <a:pt x="2735445" y="939958"/>
                </a:cubicBezTo>
                <a:lnTo>
                  <a:pt x="3445933" y="939801"/>
                </a:lnTo>
                <a:lnTo>
                  <a:pt x="3445933" y="1253068"/>
                </a:lnTo>
                <a:lnTo>
                  <a:pt x="3132667" y="1253068"/>
                </a:lnTo>
                <a:lnTo>
                  <a:pt x="3132667" y="2819401"/>
                </a:lnTo>
                <a:cubicBezTo>
                  <a:pt x="3132667" y="2905910"/>
                  <a:pt x="3062542" y="2976034"/>
                  <a:pt x="2976033" y="2976034"/>
                </a:cubicBezTo>
                <a:lnTo>
                  <a:pt x="469900" y="2976034"/>
                </a:lnTo>
                <a:cubicBezTo>
                  <a:pt x="383395" y="2976034"/>
                  <a:pt x="313267" y="2905910"/>
                  <a:pt x="313267" y="2819401"/>
                </a:cubicBezTo>
                <a:lnTo>
                  <a:pt x="313267" y="1253068"/>
                </a:lnTo>
                <a:lnTo>
                  <a:pt x="0" y="1253068"/>
                </a:lnTo>
                <a:lnTo>
                  <a:pt x="0" y="939801"/>
                </a:lnTo>
                <a:lnTo>
                  <a:pt x="710489" y="939958"/>
                </a:lnTo>
                <a:cubicBezTo>
                  <a:pt x="537443" y="640310"/>
                  <a:pt x="640073" y="257118"/>
                  <a:pt x="939720" y="84072"/>
                </a:cubicBezTo>
                <a:cubicBezTo>
                  <a:pt x="1198026" y="-65099"/>
                  <a:pt x="1525687" y="-11483"/>
                  <a:pt x="1722967" y="212239"/>
                </a:cubicBezTo>
                <a:cubicBezTo>
                  <a:pt x="1841663" y="77049"/>
                  <a:pt x="2012958" y="-315"/>
                  <a:pt x="2192867" y="1"/>
                </a:cubicBezTo>
                <a:close/>
                <a:moveTo>
                  <a:pt x="1566333" y="1253068"/>
                </a:moveTo>
                <a:lnTo>
                  <a:pt x="626533" y="1253068"/>
                </a:lnTo>
                <a:lnTo>
                  <a:pt x="626533" y="2662768"/>
                </a:lnTo>
                <a:lnTo>
                  <a:pt x="1566333" y="2662768"/>
                </a:lnTo>
                <a:lnTo>
                  <a:pt x="1566333" y="1253068"/>
                </a:lnTo>
                <a:close/>
                <a:moveTo>
                  <a:pt x="2819400" y="1253068"/>
                </a:moveTo>
                <a:lnTo>
                  <a:pt x="1879600" y="1253068"/>
                </a:lnTo>
                <a:lnTo>
                  <a:pt x="1879600" y="2662768"/>
                </a:lnTo>
                <a:lnTo>
                  <a:pt x="2819400" y="2662768"/>
                </a:lnTo>
                <a:lnTo>
                  <a:pt x="2819400" y="1253068"/>
                </a:lnTo>
                <a:close/>
                <a:moveTo>
                  <a:pt x="1253067" y="313268"/>
                </a:moveTo>
                <a:cubicBezTo>
                  <a:pt x="1080056" y="312494"/>
                  <a:pt x="939175" y="452118"/>
                  <a:pt x="938401" y="625129"/>
                </a:cubicBezTo>
                <a:cubicBezTo>
                  <a:pt x="937664" y="790107"/>
                  <a:pt x="1065003" y="927383"/>
                  <a:pt x="1229572" y="939018"/>
                </a:cubicBezTo>
                <a:lnTo>
                  <a:pt x="1253067" y="939801"/>
                </a:lnTo>
                <a:lnTo>
                  <a:pt x="1566333" y="939801"/>
                </a:lnTo>
                <a:lnTo>
                  <a:pt x="1566333" y="626534"/>
                </a:lnTo>
                <a:cubicBezTo>
                  <a:pt x="1566333" y="471843"/>
                  <a:pt x="1453432" y="340306"/>
                  <a:pt x="1300527" y="316870"/>
                </a:cubicBezTo>
                <a:lnTo>
                  <a:pt x="1276405" y="314051"/>
                </a:lnTo>
                <a:lnTo>
                  <a:pt x="1253067" y="313268"/>
                </a:lnTo>
                <a:close/>
                <a:moveTo>
                  <a:pt x="2192867" y="313268"/>
                </a:moveTo>
                <a:cubicBezTo>
                  <a:pt x="2028934" y="313216"/>
                  <a:pt x="1892679" y="439564"/>
                  <a:pt x="1880383" y="603039"/>
                </a:cubicBezTo>
                <a:lnTo>
                  <a:pt x="1879600" y="626534"/>
                </a:lnTo>
                <a:lnTo>
                  <a:pt x="1879600" y="939801"/>
                </a:lnTo>
                <a:lnTo>
                  <a:pt x="2192867" y="939801"/>
                </a:lnTo>
                <a:cubicBezTo>
                  <a:pt x="2356799" y="939853"/>
                  <a:pt x="2493055" y="813504"/>
                  <a:pt x="2505350" y="650029"/>
                </a:cubicBezTo>
                <a:lnTo>
                  <a:pt x="2506133" y="626534"/>
                </a:lnTo>
                <a:cubicBezTo>
                  <a:pt x="2506133" y="453522"/>
                  <a:pt x="2365884" y="313268"/>
                  <a:pt x="2192867" y="313268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80" name="Forma Livre: Forma 379">
            <a:extLst>
              <a:ext uri="{FF2B5EF4-FFF2-40B4-BE49-F238E27FC236}">
                <a16:creationId xmlns:a16="http://schemas.microsoft.com/office/drawing/2014/main" id="{DF7B68BE-60C5-4DCF-969F-FAAEBB4EA387}"/>
              </a:ext>
            </a:extLst>
          </p:cNvPr>
          <p:cNvSpPr>
            <a:spLocks noChangeAspect="1"/>
          </p:cNvSpPr>
          <p:nvPr/>
        </p:nvSpPr>
        <p:spPr>
          <a:xfrm>
            <a:off x="10159775" y="633716"/>
            <a:ext cx="352783" cy="256569"/>
          </a:xfrm>
          <a:custGeom>
            <a:avLst/>
            <a:gdLst>
              <a:gd name="connsiteX0" fmla="*/ 1722967 w 3445933"/>
              <a:gd name="connsiteY0" fmla="*/ 0 h 2506133"/>
              <a:gd name="connsiteX1" fmla="*/ 3445933 w 3445933"/>
              <a:gd name="connsiteY1" fmla="*/ 939800 h 2506133"/>
              <a:gd name="connsiteX2" fmla="*/ 3445933 w 3445933"/>
              <a:gd name="connsiteY2" fmla="*/ 1566333 h 2506133"/>
              <a:gd name="connsiteX3" fmla="*/ 1722967 w 3445933"/>
              <a:gd name="connsiteY3" fmla="*/ 2506133 h 2506133"/>
              <a:gd name="connsiteX4" fmla="*/ 783 w 3445933"/>
              <a:gd name="connsiteY4" fmla="*/ 1594058 h 2506133"/>
              <a:gd name="connsiteX5" fmla="*/ 0 w 3445933"/>
              <a:gd name="connsiteY5" fmla="*/ 1566333 h 2506133"/>
              <a:gd name="connsiteX6" fmla="*/ 0 w 3445933"/>
              <a:gd name="connsiteY6" fmla="*/ 939800 h 2506133"/>
              <a:gd name="connsiteX7" fmla="*/ 1722967 w 3445933"/>
              <a:gd name="connsiteY7" fmla="*/ 0 h 2506133"/>
              <a:gd name="connsiteX8" fmla="*/ 1722967 w 3445933"/>
              <a:gd name="connsiteY8" fmla="*/ 1879600 h 2506133"/>
              <a:gd name="connsiteX9" fmla="*/ 313267 w 3445933"/>
              <a:gd name="connsiteY9" fmla="*/ 1480185 h 2506133"/>
              <a:gd name="connsiteX10" fmla="*/ 313267 w 3445933"/>
              <a:gd name="connsiteY10" fmla="*/ 1566333 h 2506133"/>
              <a:gd name="connsiteX11" fmla="*/ 1722967 w 3445933"/>
              <a:gd name="connsiteY11" fmla="*/ 2192867 h 2506133"/>
              <a:gd name="connsiteX12" fmla="*/ 3131884 w 3445933"/>
              <a:gd name="connsiteY12" fmla="*/ 1584816 h 2506133"/>
              <a:gd name="connsiteX13" fmla="*/ 3132667 w 3445933"/>
              <a:gd name="connsiteY13" fmla="*/ 1566333 h 2506133"/>
              <a:gd name="connsiteX14" fmla="*/ 3132823 w 3445933"/>
              <a:gd name="connsiteY14" fmla="*/ 1480185 h 2506133"/>
              <a:gd name="connsiteX15" fmla="*/ 1722967 w 3445933"/>
              <a:gd name="connsiteY15" fmla="*/ 1879600 h 2506133"/>
              <a:gd name="connsiteX16" fmla="*/ 1722967 w 3445933"/>
              <a:gd name="connsiteY16" fmla="*/ 313267 h 2506133"/>
              <a:gd name="connsiteX17" fmla="*/ 313267 w 3445933"/>
              <a:gd name="connsiteY17" fmla="*/ 939800 h 2506133"/>
              <a:gd name="connsiteX18" fmla="*/ 1722967 w 3445933"/>
              <a:gd name="connsiteY18" fmla="*/ 1566333 h 2506133"/>
              <a:gd name="connsiteX19" fmla="*/ 3132667 w 3445933"/>
              <a:gd name="connsiteY19" fmla="*/ 939800 h 2506133"/>
              <a:gd name="connsiteX20" fmla="*/ 1722967 w 3445933"/>
              <a:gd name="connsiteY20" fmla="*/ 313267 h 250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45933" h="2506133">
                <a:moveTo>
                  <a:pt x="1722967" y="0"/>
                </a:moveTo>
                <a:cubicBezTo>
                  <a:pt x="2674514" y="0"/>
                  <a:pt x="3445933" y="420717"/>
                  <a:pt x="3445933" y="939800"/>
                </a:cubicBezTo>
                <a:lnTo>
                  <a:pt x="3445933" y="1566333"/>
                </a:lnTo>
                <a:cubicBezTo>
                  <a:pt x="3445933" y="2085416"/>
                  <a:pt x="2674514" y="2506133"/>
                  <a:pt x="1722967" y="2506133"/>
                </a:cubicBezTo>
                <a:cubicBezTo>
                  <a:pt x="788336" y="2506133"/>
                  <a:pt x="27567" y="2100297"/>
                  <a:pt x="783" y="1594058"/>
                </a:cubicBezTo>
                <a:lnTo>
                  <a:pt x="0" y="1566333"/>
                </a:lnTo>
                <a:lnTo>
                  <a:pt x="0" y="939800"/>
                </a:lnTo>
                <a:cubicBezTo>
                  <a:pt x="0" y="420717"/>
                  <a:pt x="771419" y="0"/>
                  <a:pt x="1722967" y="0"/>
                </a:cubicBezTo>
                <a:close/>
                <a:moveTo>
                  <a:pt x="1722967" y="1879600"/>
                </a:moveTo>
                <a:cubicBezTo>
                  <a:pt x="1140291" y="1879600"/>
                  <a:pt x="624967" y="1721870"/>
                  <a:pt x="313267" y="1480185"/>
                </a:cubicBezTo>
                <a:lnTo>
                  <a:pt x="313267" y="1566333"/>
                </a:lnTo>
                <a:cubicBezTo>
                  <a:pt x="313267" y="1861117"/>
                  <a:pt x="921474" y="2192867"/>
                  <a:pt x="1722967" y="2192867"/>
                </a:cubicBezTo>
                <a:cubicBezTo>
                  <a:pt x="2507700" y="2192867"/>
                  <a:pt x="3107292" y="1874901"/>
                  <a:pt x="3131884" y="1584816"/>
                </a:cubicBezTo>
                <a:lnTo>
                  <a:pt x="3132667" y="1566333"/>
                </a:lnTo>
                <a:lnTo>
                  <a:pt x="3132823" y="1480185"/>
                </a:lnTo>
                <a:cubicBezTo>
                  <a:pt x="2821123" y="1721714"/>
                  <a:pt x="2305799" y="1879600"/>
                  <a:pt x="1722967" y="1879600"/>
                </a:cubicBezTo>
                <a:close/>
                <a:moveTo>
                  <a:pt x="1722967" y="313267"/>
                </a:moveTo>
                <a:cubicBezTo>
                  <a:pt x="921474" y="313267"/>
                  <a:pt x="313267" y="645016"/>
                  <a:pt x="313267" y="939800"/>
                </a:cubicBezTo>
                <a:cubicBezTo>
                  <a:pt x="313267" y="1234584"/>
                  <a:pt x="921474" y="1566333"/>
                  <a:pt x="1722967" y="1566333"/>
                </a:cubicBezTo>
                <a:cubicBezTo>
                  <a:pt x="2524460" y="1566333"/>
                  <a:pt x="3132667" y="1234584"/>
                  <a:pt x="3132667" y="939800"/>
                </a:cubicBezTo>
                <a:cubicBezTo>
                  <a:pt x="3132667" y="645016"/>
                  <a:pt x="2524460" y="313267"/>
                  <a:pt x="1722967" y="313267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A000ADE-AF25-46D1-9E3B-FB1E1B446A75}"/>
              </a:ext>
            </a:extLst>
          </p:cNvPr>
          <p:cNvSpPr>
            <a:spLocks noChangeAspect="1"/>
          </p:cNvSpPr>
          <p:nvPr/>
        </p:nvSpPr>
        <p:spPr>
          <a:xfrm>
            <a:off x="239957" y="974237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3DDE9010-95B7-460E-AF38-C590708E3AC9}"/>
              </a:ext>
            </a:extLst>
          </p:cNvPr>
          <p:cNvSpPr>
            <a:spLocks noChangeAspect="1"/>
          </p:cNvSpPr>
          <p:nvPr/>
        </p:nvSpPr>
        <p:spPr>
          <a:xfrm>
            <a:off x="241639" y="5628027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E2EED431-8034-408C-B2F6-CE21988F7481}"/>
              </a:ext>
            </a:extLst>
          </p:cNvPr>
          <p:cNvSpPr>
            <a:spLocks noChangeAspect="1"/>
          </p:cNvSpPr>
          <p:nvPr/>
        </p:nvSpPr>
        <p:spPr>
          <a:xfrm>
            <a:off x="236352" y="2961027"/>
            <a:ext cx="279770" cy="269196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55B4D7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157542D4-AC6A-4F9B-B1EC-411D936EE1D2}"/>
              </a:ext>
            </a:extLst>
          </p:cNvPr>
          <p:cNvSpPr>
            <a:spLocks noChangeAspect="1"/>
          </p:cNvSpPr>
          <p:nvPr/>
        </p:nvSpPr>
        <p:spPr>
          <a:xfrm>
            <a:off x="241639" y="6294777"/>
            <a:ext cx="269196" cy="269196"/>
          </a:xfrm>
          <a:custGeom>
            <a:avLst/>
            <a:gdLst>
              <a:gd name="connsiteX0" fmla="*/ 176636 w 3179445"/>
              <a:gd name="connsiteY0" fmla="*/ 0 h 3179445"/>
              <a:gd name="connsiteX1" fmla="*/ 3002809 w 3179445"/>
              <a:gd name="connsiteY1" fmla="*/ 0 h 3179445"/>
              <a:gd name="connsiteX2" fmla="*/ 3179445 w 3179445"/>
              <a:gd name="connsiteY2" fmla="*/ 176636 h 3179445"/>
              <a:gd name="connsiteX3" fmla="*/ 3179445 w 3179445"/>
              <a:gd name="connsiteY3" fmla="*/ 3002809 h 3179445"/>
              <a:gd name="connsiteX4" fmla="*/ 3002809 w 3179445"/>
              <a:gd name="connsiteY4" fmla="*/ 3179445 h 3179445"/>
              <a:gd name="connsiteX5" fmla="*/ 176636 w 3179445"/>
              <a:gd name="connsiteY5" fmla="*/ 3179445 h 3179445"/>
              <a:gd name="connsiteX6" fmla="*/ 0 w 3179445"/>
              <a:gd name="connsiteY6" fmla="*/ 3002809 h 3179445"/>
              <a:gd name="connsiteX7" fmla="*/ 0 w 3179445"/>
              <a:gd name="connsiteY7" fmla="*/ 176636 h 3179445"/>
              <a:gd name="connsiteX8" fmla="*/ 176636 w 3179445"/>
              <a:gd name="connsiteY8" fmla="*/ 0 h 3179445"/>
              <a:gd name="connsiteX9" fmla="*/ 353272 w 3179445"/>
              <a:gd name="connsiteY9" fmla="*/ 353272 h 3179445"/>
              <a:gd name="connsiteX10" fmla="*/ 353272 w 3179445"/>
              <a:gd name="connsiteY10" fmla="*/ 2826173 h 3179445"/>
              <a:gd name="connsiteX11" fmla="*/ 2826173 w 3179445"/>
              <a:gd name="connsiteY11" fmla="*/ 2826173 h 3179445"/>
              <a:gd name="connsiteX12" fmla="*/ 2826173 w 3179445"/>
              <a:gd name="connsiteY12" fmla="*/ 353272 h 3179445"/>
              <a:gd name="connsiteX13" fmla="*/ 353272 w 3179445"/>
              <a:gd name="connsiteY13" fmla="*/ 353272 h 3179445"/>
              <a:gd name="connsiteX14" fmla="*/ 794861 w 3179445"/>
              <a:gd name="connsiteY14" fmla="*/ 1059815 h 3179445"/>
              <a:gd name="connsiteX15" fmla="*/ 529908 w 3179445"/>
              <a:gd name="connsiteY15" fmla="*/ 794861 h 3179445"/>
              <a:gd name="connsiteX16" fmla="*/ 794861 w 3179445"/>
              <a:gd name="connsiteY16" fmla="*/ 529908 h 3179445"/>
              <a:gd name="connsiteX17" fmla="*/ 1059815 w 3179445"/>
              <a:gd name="connsiteY17" fmla="*/ 794861 h 3179445"/>
              <a:gd name="connsiteX18" fmla="*/ 794861 w 3179445"/>
              <a:gd name="connsiteY18" fmla="*/ 1059815 h 3179445"/>
              <a:gd name="connsiteX19" fmla="*/ 618225 w 3179445"/>
              <a:gd name="connsiteY19" fmla="*/ 1236451 h 3179445"/>
              <a:gd name="connsiteX20" fmla="*/ 971497 w 3179445"/>
              <a:gd name="connsiteY20" fmla="*/ 1236451 h 3179445"/>
              <a:gd name="connsiteX21" fmla="*/ 971497 w 3179445"/>
              <a:gd name="connsiteY21" fmla="*/ 2561220 h 3179445"/>
              <a:gd name="connsiteX22" fmla="*/ 618225 w 3179445"/>
              <a:gd name="connsiteY22" fmla="*/ 2561220 h 3179445"/>
              <a:gd name="connsiteX23" fmla="*/ 618225 w 3179445"/>
              <a:gd name="connsiteY23" fmla="*/ 1236451 h 3179445"/>
              <a:gd name="connsiteX24" fmla="*/ 1589723 w 3179445"/>
              <a:gd name="connsiteY24" fmla="*/ 1312404 h 3179445"/>
              <a:gd name="connsiteX25" fmla="*/ 1942994 w 3179445"/>
              <a:gd name="connsiteY25" fmla="*/ 1148133 h 3179445"/>
              <a:gd name="connsiteX26" fmla="*/ 2561220 w 3179445"/>
              <a:gd name="connsiteY26" fmla="*/ 1810517 h 3179445"/>
              <a:gd name="connsiteX27" fmla="*/ 2561220 w 3179445"/>
              <a:gd name="connsiteY27" fmla="*/ 2561220 h 3179445"/>
              <a:gd name="connsiteX28" fmla="*/ 2207948 w 3179445"/>
              <a:gd name="connsiteY28" fmla="*/ 2561220 h 3179445"/>
              <a:gd name="connsiteX29" fmla="*/ 2207948 w 3179445"/>
              <a:gd name="connsiteY29" fmla="*/ 1810517 h 3179445"/>
              <a:gd name="connsiteX30" fmla="*/ 1898835 w 3179445"/>
              <a:gd name="connsiteY30" fmla="*/ 1501405 h 3179445"/>
              <a:gd name="connsiteX31" fmla="*/ 1589723 w 3179445"/>
              <a:gd name="connsiteY31" fmla="*/ 1810517 h 3179445"/>
              <a:gd name="connsiteX32" fmla="*/ 1589723 w 3179445"/>
              <a:gd name="connsiteY32" fmla="*/ 2561220 h 3179445"/>
              <a:gd name="connsiteX33" fmla="*/ 1236451 w 3179445"/>
              <a:gd name="connsiteY33" fmla="*/ 2561220 h 3179445"/>
              <a:gd name="connsiteX34" fmla="*/ 1236451 w 3179445"/>
              <a:gd name="connsiteY34" fmla="*/ 1236451 h 3179445"/>
              <a:gd name="connsiteX35" fmla="*/ 1589723 w 3179445"/>
              <a:gd name="connsiteY35" fmla="*/ 1236451 h 3179445"/>
              <a:gd name="connsiteX36" fmla="*/ 1589723 w 3179445"/>
              <a:gd name="connsiteY36" fmla="*/ 1312404 h 31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79445" h="3179445">
                <a:moveTo>
                  <a:pt x="176636" y="0"/>
                </a:moveTo>
                <a:lnTo>
                  <a:pt x="3002809" y="0"/>
                </a:lnTo>
                <a:cubicBezTo>
                  <a:pt x="3100365" y="0"/>
                  <a:pt x="3179445" y="79083"/>
                  <a:pt x="3179445" y="176636"/>
                </a:cubicBezTo>
                <a:lnTo>
                  <a:pt x="3179445" y="3002809"/>
                </a:lnTo>
                <a:cubicBezTo>
                  <a:pt x="3179445" y="3100365"/>
                  <a:pt x="3100365" y="3179445"/>
                  <a:pt x="3002809" y="3179445"/>
                </a:cubicBezTo>
                <a:lnTo>
                  <a:pt x="176636" y="3179445"/>
                </a:lnTo>
                <a:cubicBezTo>
                  <a:pt x="79083" y="3179445"/>
                  <a:pt x="0" y="3100365"/>
                  <a:pt x="0" y="3002809"/>
                </a:cubicBezTo>
                <a:lnTo>
                  <a:pt x="0" y="176636"/>
                </a:lnTo>
                <a:cubicBezTo>
                  <a:pt x="0" y="79083"/>
                  <a:pt x="79083" y="0"/>
                  <a:pt x="176636" y="0"/>
                </a:cubicBezTo>
                <a:close/>
                <a:moveTo>
                  <a:pt x="353272" y="353272"/>
                </a:moveTo>
                <a:lnTo>
                  <a:pt x="353272" y="2826173"/>
                </a:lnTo>
                <a:lnTo>
                  <a:pt x="2826173" y="2826173"/>
                </a:lnTo>
                <a:lnTo>
                  <a:pt x="2826173" y="353272"/>
                </a:lnTo>
                <a:lnTo>
                  <a:pt x="353272" y="353272"/>
                </a:lnTo>
                <a:close/>
                <a:moveTo>
                  <a:pt x="794861" y="1059815"/>
                </a:moveTo>
                <a:cubicBezTo>
                  <a:pt x="648531" y="1059815"/>
                  <a:pt x="529908" y="941192"/>
                  <a:pt x="529908" y="794861"/>
                </a:cubicBezTo>
                <a:cubicBezTo>
                  <a:pt x="529908" y="648531"/>
                  <a:pt x="648531" y="529908"/>
                  <a:pt x="794861" y="529908"/>
                </a:cubicBezTo>
                <a:cubicBezTo>
                  <a:pt x="941192" y="529908"/>
                  <a:pt x="1059815" y="648531"/>
                  <a:pt x="1059815" y="794861"/>
                </a:cubicBezTo>
                <a:cubicBezTo>
                  <a:pt x="1059815" y="941192"/>
                  <a:pt x="941192" y="1059815"/>
                  <a:pt x="794861" y="1059815"/>
                </a:cubicBezTo>
                <a:close/>
                <a:moveTo>
                  <a:pt x="618225" y="1236451"/>
                </a:moveTo>
                <a:lnTo>
                  <a:pt x="971497" y="1236451"/>
                </a:lnTo>
                <a:lnTo>
                  <a:pt x="971497" y="2561220"/>
                </a:lnTo>
                <a:lnTo>
                  <a:pt x="618225" y="2561220"/>
                </a:lnTo>
                <a:lnTo>
                  <a:pt x="618225" y="1236451"/>
                </a:lnTo>
                <a:close/>
                <a:moveTo>
                  <a:pt x="1589723" y="1312404"/>
                </a:moveTo>
                <a:cubicBezTo>
                  <a:pt x="1692878" y="1212605"/>
                  <a:pt x="1813343" y="1148133"/>
                  <a:pt x="1942994" y="1148133"/>
                </a:cubicBezTo>
                <a:cubicBezTo>
                  <a:pt x="2308807" y="1148133"/>
                  <a:pt x="2561220" y="1444705"/>
                  <a:pt x="2561220" y="1810517"/>
                </a:cubicBezTo>
                <a:lnTo>
                  <a:pt x="2561220" y="2561220"/>
                </a:lnTo>
                <a:lnTo>
                  <a:pt x="2207948" y="2561220"/>
                </a:lnTo>
                <a:lnTo>
                  <a:pt x="2207948" y="1810517"/>
                </a:lnTo>
                <a:cubicBezTo>
                  <a:pt x="2207948" y="1639799"/>
                  <a:pt x="2069554" y="1501405"/>
                  <a:pt x="1898835" y="1501405"/>
                </a:cubicBezTo>
                <a:cubicBezTo>
                  <a:pt x="1728117" y="1501405"/>
                  <a:pt x="1589723" y="1639799"/>
                  <a:pt x="1589723" y="1810517"/>
                </a:cubicBezTo>
                <a:lnTo>
                  <a:pt x="1589723" y="2561220"/>
                </a:lnTo>
                <a:lnTo>
                  <a:pt x="1236451" y="2561220"/>
                </a:lnTo>
                <a:lnTo>
                  <a:pt x="1236451" y="1236451"/>
                </a:lnTo>
                <a:lnTo>
                  <a:pt x="1589723" y="1236451"/>
                </a:lnTo>
                <a:lnTo>
                  <a:pt x="1589723" y="1312404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0DB922C-E835-4391-8787-AD3F6B9DE415}"/>
              </a:ext>
            </a:extLst>
          </p:cNvPr>
          <p:cNvSpPr>
            <a:spLocks noChangeAspect="1"/>
          </p:cNvSpPr>
          <p:nvPr/>
        </p:nvSpPr>
        <p:spPr>
          <a:xfrm>
            <a:off x="241639" y="3624176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730A028C-75EA-40DB-95A1-B28E03E34B57}"/>
              </a:ext>
            </a:extLst>
          </p:cNvPr>
          <p:cNvSpPr/>
          <p:nvPr/>
        </p:nvSpPr>
        <p:spPr>
          <a:xfrm>
            <a:off x="240600" y="2307737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15464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44A46B54-38C0-4D08-9FB1-82D365C64E78}"/>
              </a:ext>
            </a:extLst>
          </p:cNvPr>
          <p:cNvSpPr/>
          <p:nvPr/>
        </p:nvSpPr>
        <p:spPr>
          <a:xfrm>
            <a:off x="0" y="0"/>
            <a:ext cx="12192000" cy="6852897"/>
          </a:xfrm>
          <a:prstGeom prst="rect">
            <a:avLst/>
          </a:prstGeom>
          <a:solidFill>
            <a:srgbClr val="14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7" name="Retângulo: Cantos Arredondados 28">
            <a:extLst>
              <a:ext uri="{FF2B5EF4-FFF2-40B4-BE49-F238E27FC236}">
                <a16:creationId xmlns:a16="http://schemas.microsoft.com/office/drawing/2014/main" id="{86E3885B-1DE7-4B3D-89A4-93B06F237D6D}"/>
              </a:ext>
            </a:extLst>
          </p:cNvPr>
          <p:cNvSpPr/>
          <p:nvPr/>
        </p:nvSpPr>
        <p:spPr>
          <a:xfrm>
            <a:off x="0" y="0"/>
            <a:ext cx="12192000" cy="652463"/>
          </a:xfrm>
          <a:prstGeom prst="roundRect">
            <a:avLst>
              <a:gd name="adj" fmla="val 0"/>
            </a:avLst>
          </a:prstGeom>
          <a:solidFill>
            <a:srgbClr val="28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E2015E93-FFDD-458D-8FC2-1407B5A2F3CA}"/>
              </a:ext>
            </a:extLst>
          </p:cNvPr>
          <p:cNvSpPr/>
          <p:nvPr/>
        </p:nvSpPr>
        <p:spPr>
          <a:xfrm>
            <a:off x="178593" y="862693"/>
            <a:ext cx="11813376" cy="1143000"/>
          </a:xfrm>
          <a:prstGeom prst="roundRect">
            <a:avLst>
              <a:gd name="adj" fmla="val 8333"/>
            </a:avLst>
          </a:prstGeom>
          <a:solidFill>
            <a:srgbClr val="282D3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C2B57181-D7A8-4F53-BF4B-6B3BA0E479DB}"/>
              </a:ext>
            </a:extLst>
          </p:cNvPr>
          <p:cNvSpPr/>
          <p:nvPr/>
        </p:nvSpPr>
        <p:spPr>
          <a:xfrm>
            <a:off x="190500" y="2194307"/>
            <a:ext cx="7810500" cy="2459182"/>
          </a:xfrm>
          <a:prstGeom prst="roundRect">
            <a:avLst>
              <a:gd name="adj" fmla="val 3873"/>
            </a:avLst>
          </a:prstGeom>
          <a:solidFill>
            <a:srgbClr val="282D3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93" name="Retângulo: Cantos Arredondados 192">
            <a:extLst>
              <a:ext uri="{FF2B5EF4-FFF2-40B4-BE49-F238E27FC236}">
                <a16:creationId xmlns:a16="http://schemas.microsoft.com/office/drawing/2014/main" id="{19577DE8-6A3C-480B-9F9F-9056891323E5}"/>
              </a:ext>
            </a:extLst>
          </p:cNvPr>
          <p:cNvSpPr/>
          <p:nvPr/>
        </p:nvSpPr>
        <p:spPr>
          <a:xfrm>
            <a:off x="190499" y="4842103"/>
            <a:ext cx="7810499" cy="1830161"/>
          </a:xfrm>
          <a:prstGeom prst="roundRect">
            <a:avLst>
              <a:gd name="adj" fmla="val 5204"/>
            </a:avLst>
          </a:prstGeom>
          <a:solidFill>
            <a:srgbClr val="282D3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DEBA222D-2588-4D5F-A1C1-F11171573C58}"/>
              </a:ext>
            </a:extLst>
          </p:cNvPr>
          <p:cNvSpPr/>
          <p:nvPr/>
        </p:nvSpPr>
        <p:spPr>
          <a:xfrm>
            <a:off x="8191500" y="2185307"/>
            <a:ext cx="3800469" cy="4486956"/>
          </a:xfrm>
          <a:prstGeom prst="roundRect">
            <a:avLst>
              <a:gd name="adj" fmla="val 2500"/>
            </a:avLst>
          </a:prstGeom>
          <a:solidFill>
            <a:srgbClr val="334F63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09" name="Retângulo: Cantos Arredondados 208">
            <a:extLst>
              <a:ext uri="{FF2B5EF4-FFF2-40B4-BE49-F238E27FC236}">
                <a16:creationId xmlns:a16="http://schemas.microsoft.com/office/drawing/2014/main" id="{72D5ADC7-6BED-447C-A796-61BB98379A5D}"/>
              </a:ext>
            </a:extLst>
          </p:cNvPr>
          <p:cNvSpPr/>
          <p:nvPr/>
        </p:nvSpPr>
        <p:spPr>
          <a:xfrm>
            <a:off x="357539" y="1204727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10" name="Forma Livre: Forma 209">
            <a:extLst>
              <a:ext uri="{FF2B5EF4-FFF2-40B4-BE49-F238E27FC236}">
                <a16:creationId xmlns:a16="http://schemas.microsoft.com/office/drawing/2014/main" id="{52E9681C-A35C-4FE1-8053-18FFA98D6E59}"/>
              </a:ext>
            </a:extLst>
          </p:cNvPr>
          <p:cNvSpPr>
            <a:spLocks noChangeAspect="1"/>
          </p:cNvSpPr>
          <p:nvPr/>
        </p:nvSpPr>
        <p:spPr>
          <a:xfrm>
            <a:off x="478836" y="1320200"/>
            <a:ext cx="227974" cy="227985"/>
          </a:xfrm>
          <a:custGeom>
            <a:avLst/>
            <a:gdLst>
              <a:gd name="connsiteX0" fmla="*/ 1485790 w 3257782"/>
              <a:gd name="connsiteY0" fmla="*/ 0 h 3257942"/>
              <a:gd name="connsiteX1" fmla="*/ 3036304 w 3257782"/>
              <a:gd name="connsiteY1" fmla="*/ 221636 h 3257942"/>
              <a:gd name="connsiteX2" fmla="*/ 3257783 w 3257782"/>
              <a:gd name="connsiteY2" fmla="*/ 1772306 h 3257942"/>
              <a:gd name="connsiteX3" fmla="*/ 1818009 w 3257782"/>
              <a:gd name="connsiteY3" fmla="*/ 3212080 h 3257942"/>
              <a:gd name="connsiteX4" fmla="*/ 1596530 w 3257782"/>
              <a:gd name="connsiteY4" fmla="*/ 3212080 h 3257942"/>
              <a:gd name="connsiteX5" fmla="*/ 45860 w 3257782"/>
              <a:gd name="connsiteY5" fmla="*/ 1661410 h 3257942"/>
              <a:gd name="connsiteX6" fmla="*/ 45860 w 3257782"/>
              <a:gd name="connsiteY6" fmla="*/ 1439930 h 3257942"/>
              <a:gd name="connsiteX7" fmla="*/ 1485790 w 3257782"/>
              <a:gd name="connsiteY7" fmla="*/ 0 h 3257942"/>
              <a:gd name="connsiteX8" fmla="*/ 1596530 w 3257782"/>
              <a:gd name="connsiteY8" fmla="*/ 332376 h 3257942"/>
              <a:gd name="connsiteX9" fmla="*/ 378079 w 3257782"/>
              <a:gd name="connsiteY9" fmla="*/ 1550670 h 3257942"/>
              <a:gd name="connsiteX10" fmla="*/ 1707270 w 3257782"/>
              <a:gd name="connsiteY10" fmla="*/ 2879704 h 3257942"/>
              <a:gd name="connsiteX11" fmla="*/ 2925564 w 3257782"/>
              <a:gd name="connsiteY11" fmla="*/ 1661410 h 3257942"/>
              <a:gd name="connsiteX12" fmla="*/ 2759532 w 3257782"/>
              <a:gd name="connsiteY12" fmla="*/ 498407 h 3257942"/>
              <a:gd name="connsiteX13" fmla="*/ 1596530 w 3257782"/>
              <a:gd name="connsiteY13" fmla="*/ 332376 h 3257942"/>
              <a:gd name="connsiteX14" fmla="*/ 1928593 w 3257782"/>
              <a:gd name="connsiteY14" fmla="*/ 1329191 h 3257942"/>
              <a:gd name="connsiteX15" fmla="*/ 1928671 w 3257782"/>
              <a:gd name="connsiteY15" fmla="*/ 885996 h 3257942"/>
              <a:gd name="connsiteX16" fmla="*/ 2371865 w 3257782"/>
              <a:gd name="connsiteY16" fmla="*/ 886075 h 3257942"/>
              <a:gd name="connsiteX17" fmla="*/ 2371787 w 3257782"/>
              <a:gd name="connsiteY17" fmla="*/ 1329269 h 3257942"/>
              <a:gd name="connsiteX18" fmla="*/ 1928593 w 3257782"/>
              <a:gd name="connsiteY18" fmla="*/ 1329191 h 325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57782" h="3257942">
                <a:moveTo>
                  <a:pt x="1485790" y="0"/>
                </a:moveTo>
                <a:lnTo>
                  <a:pt x="3036304" y="221636"/>
                </a:lnTo>
                <a:lnTo>
                  <a:pt x="3257783" y="1772306"/>
                </a:lnTo>
                <a:lnTo>
                  <a:pt x="1818009" y="3212080"/>
                </a:lnTo>
                <a:cubicBezTo>
                  <a:pt x="1756844" y="3273230"/>
                  <a:pt x="1657695" y="3273230"/>
                  <a:pt x="1596530" y="3212080"/>
                </a:cubicBezTo>
                <a:lnTo>
                  <a:pt x="45860" y="1661410"/>
                </a:lnTo>
                <a:cubicBezTo>
                  <a:pt x="-15287" y="1600244"/>
                  <a:pt x="-15287" y="1501096"/>
                  <a:pt x="45860" y="1439930"/>
                </a:cubicBezTo>
                <a:lnTo>
                  <a:pt x="1485790" y="0"/>
                </a:lnTo>
                <a:close/>
                <a:moveTo>
                  <a:pt x="1596530" y="332376"/>
                </a:moveTo>
                <a:lnTo>
                  <a:pt x="378079" y="1550670"/>
                </a:lnTo>
                <a:lnTo>
                  <a:pt x="1707270" y="2879704"/>
                </a:lnTo>
                <a:lnTo>
                  <a:pt x="2925564" y="1661410"/>
                </a:lnTo>
                <a:lnTo>
                  <a:pt x="2759532" y="498407"/>
                </a:lnTo>
                <a:lnTo>
                  <a:pt x="1596530" y="332376"/>
                </a:lnTo>
                <a:close/>
                <a:moveTo>
                  <a:pt x="1928593" y="1329191"/>
                </a:moveTo>
                <a:cubicBezTo>
                  <a:pt x="1806231" y="1206785"/>
                  <a:pt x="1806262" y="1008360"/>
                  <a:pt x="1928671" y="885996"/>
                </a:cubicBezTo>
                <a:cubicBezTo>
                  <a:pt x="2051080" y="763633"/>
                  <a:pt x="2249503" y="763669"/>
                  <a:pt x="2371865" y="886075"/>
                </a:cubicBezTo>
                <a:cubicBezTo>
                  <a:pt x="2494227" y="1008481"/>
                  <a:pt x="2494196" y="1206905"/>
                  <a:pt x="2371787" y="1329269"/>
                </a:cubicBezTo>
                <a:cubicBezTo>
                  <a:pt x="2249378" y="1451631"/>
                  <a:pt x="2050955" y="1451600"/>
                  <a:pt x="1928593" y="1329191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213" name="Retângulo: Cantos Arredondados 212">
            <a:extLst>
              <a:ext uri="{FF2B5EF4-FFF2-40B4-BE49-F238E27FC236}">
                <a16:creationId xmlns:a16="http://schemas.microsoft.com/office/drawing/2014/main" id="{577028A1-B573-4B8C-B5C1-084B6DD0BE2B}"/>
              </a:ext>
            </a:extLst>
          </p:cNvPr>
          <p:cNvSpPr/>
          <p:nvPr/>
        </p:nvSpPr>
        <p:spPr>
          <a:xfrm>
            <a:off x="2752731" y="1190435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14" name="Forma Livre: Forma 213">
            <a:extLst>
              <a:ext uri="{FF2B5EF4-FFF2-40B4-BE49-F238E27FC236}">
                <a16:creationId xmlns:a16="http://schemas.microsoft.com/office/drawing/2014/main" id="{A395EDD2-005B-4CEA-B671-B996F302B580}"/>
              </a:ext>
            </a:extLst>
          </p:cNvPr>
          <p:cNvSpPr>
            <a:spLocks noChangeAspect="1"/>
          </p:cNvSpPr>
          <p:nvPr/>
        </p:nvSpPr>
        <p:spPr>
          <a:xfrm>
            <a:off x="2864650" y="1291618"/>
            <a:ext cx="252413" cy="256568"/>
          </a:xfrm>
          <a:custGeom>
            <a:avLst/>
            <a:gdLst>
              <a:gd name="connsiteX0" fmla="*/ 507962 w 3273490"/>
              <a:gd name="connsiteY0" fmla="*/ 729441 h 3327361"/>
              <a:gd name="connsiteX1" fmla="*/ 0 w 3273490"/>
              <a:gd name="connsiteY1" fmla="*/ 221636 h 3327361"/>
              <a:gd name="connsiteX2" fmla="*/ 221636 w 3273490"/>
              <a:gd name="connsiteY2" fmla="*/ 0 h 3327361"/>
              <a:gd name="connsiteX3" fmla="*/ 729441 w 3273490"/>
              <a:gd name="connsiteY3" fmla="*/ 507962 h 3327361"/>
              <a:gd name="connsiteX4" fmla="*/ 3116847 w 3273490"/>
              <a:gd name="connsiteY4" fmla="*/ 507962 h 3327361"/>
              <a:gd name="connsiteX5" fmla="*/ 3273491 w 3273490"/>
              <a:gd name="connsiteY5" fmla="*/ 664584 h 3327361"/>
              <a:gd name="connsiteX6" fmla="*/ 3266902 w 3273490"/>
              <a:gd name="connsiteY6" fmla="*/ 709549 h 3327361"/>
              <a:gd name="connsiteX7" fmla="*/ 2890982 w 3273490"/>
              <a:gd name="connsiteY7" fmla="*/ 1962616 h 3327361"/>
              <a:gd name="connsiteX8" fmla="*/ 2740927 w 3273490"/>
              <a:gd name="connsiteY8" fmla="*/ 2074295 h 3327361"/>
              <a:gd name="connsiteX9" fmla="*/ 821229 w 3273490"/>
              <a:gd name="connsiteY9" fmla="*/ 2074295 h 3327361"/>
              <a:gd name="connsiteX10" fmla="*/ 821229 w 3273490"/>
              <a:gd name="connsiteY10" fmla="*/ 2387562 h 3327361"/>
              <a:gd name="connsiteX11" fmla="*/ 2544195 w 3273490"/>
              <a:gd name="connsiteY11" fmla="*/ 2387562 h 3327361"/>
              <a:gd name="connsiteX12" fmla="*/ 2544195 w 3273490"/>
              <a:gd name="connsiteY12" fmla="*/ 2700829 h 3327361"/>
              <a:gd name="connsiteX13" fmla="*/ 664595 w 3273490"/>
              <a:gd name="connsiteY13" fmla="*/ 2700829 h 3327361"/>
              <a:gd name="connsiteX14" fmla="*/ 507962 w 3273490"/>
              <a:gd name="connsiteY14" fmla="*/ 2544195 h 3327361"/>
              <a:gd name="connsiteX15" fmla="*/ 507962 w 3273490"/>
              <a:gd name="connsiteY15" fmla="*/ 729441 h 3327361"/>
              <a:gd name="connsiteX16" fmla="*/ 821229 w 3273490"/>
              <a:gd name="connsiteY16" fmla="*/ 821229 h 3327361"/>
              <a:gd name="connsiteX17" fmla="*/ 821229 w 3273490"/>
              <a:gd name="connsiteY17" fmla="*/ 1761029 h 3327361"/>
              <a:gd name="connsiteX18" fmla="*/ 2624391 w 3273490"/>
              <a:gd name="connsiteY18" fmla="*/ 1761029 h 3327361"/>
              <a:gd name="connsiteX19" fmla="*/ 2906332 w 3273490"/>
              <a:gd name="connsiteY19" fmla="*/ 821229 h 3327361"/>
              <a:gd name="connsiteX20" fmla="*/ 821229 w 3273490"/>
              <a:gd name="connsiteY20" fmla="*/ 821229 h 3327361"/>
              <a:gd name="connsiteX21" fmla="*/ 742912 w 3273490"/>
              <a:gd name="connsiteY21" fmla="*/ 3327362 h 3327361"/>
              <a:gd name="connsiteX22" fmla="*/ 507962 w 3273490"/>
              <a:gd name="connsiteY22" fmla="*/ 3092412 h 3327361"/>
              <a:gd name="connsiteX23" fmla="*/ 742912 w 3273490"/>
              <a:gd name="connsiteY23" fmla="*/ 2857462 h 3327361"/>
              <a:gd name="connsiteX24" fmla="*/ 977862 w 3273490"/>
              <a:gd name="connsiteY24" fmla="*/ 3092412 h 3327361"/>
              <a:gd name="connsiteX25" fmla="*/ 742912 w 3273490"/>
              <a:gd name="connsiteY25" fmla="*/ 3327362 h 3327361"/>
              <a:gd name="connsiteX26" fmla="*/ 2622512 w 3273490"/>
              <a:gd name="connsiteY26" fmla="*/ 3327362 h 3327361"/>
              <a:gd name="connsiteX27" fmla="*/ 2387562 w 3273490"/>
              <a:gd name="connsiteY27" fmla="*/ 3092412 h 3327361"/>
              <a:gd name="connsiteX28" fmla="*/ 2622512 w 3273490"/>
              <a:gd name="connsiteY28" fmla="*/ 2857462 h 3327361"/>
              <a:gd name="connsiteX29" fmla="*/ 2857462 w 3273490"/>
              <a:gd name="connsiteY29" fmla="*/ 3092412 h 3327361"/>
              <a:gd name="connsiteX30" fmla="*/ 2622512 w 3273490"/>
              <a:gd name="connsiteY30" fmla="*/ 3327362 h 332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273490" h="3327361">
                <a:moveTo>
                  <a:pt x="507962" y="729441"/>
                </a:moveTo>
                <a:lnTo>
                  <a:pt x="0" y="221636"/>
                </a:lnTo>
                <a:lnTo>
                  <a:pt x="221636" y="0"/>
                </a:lnTo>
                <a:lnTo>
                  <a:pt x="729441" y="507962"/>
                </a:lnTo>
                <a:lnTo>
                  <a:pt x="3116847" y="507962"/>
                </a:lnTo>
                <a:cubicBezTo>
                  <a:pt x="3203353" y="507956"/>
                  <a:pt x="3273485" y="578078"/>
                  <a:pt x="3273491" y="664584"/>
                </a:cubicBezTo>
                <a:cubicBezTo>
                  <a:pt x="3273492" y="679813"/>
                  <a:pt x="3271272" y="694961"/>
                  <a:pt x="3266902" y="709549"/>
                </a:cubicBezTo>
                <a:lnTo>
                  <a:pt x="2890982" y="1962616"/>
                </a:lnTo>
                <a:cubicBezTo>
                  <a:pt x="2871123" y="2028900"/>
                  <a:pt x="2810123" y="2074300"/>
                  <a:pt x="2740927" y="2074295"/>
                </a:cubicBezTo>
                <a:lnTo>
                  <a:pt x="821229" y="2074295"/>
                </a:lnTo>
                <a:lnTo>
                  <a:pt x="821229" y="2387562"/>
                </a:lnTo>
                <a:lnTo>
                  <a:pt x="2544195" y="2387562"/>
                </a:lnTo>
                <a:lnTo>
                  <a:pt x="2544195" y="2700829"/>
                </a:lnTo>
                <a:lnTo>
                  <a:pt x="664595" y="2700829"/>
                </a:lnTo>
                <a:cubicBezTo>
                  <a:pt x="578089" y="2700829"/>
                  <a:pt x="507962" y="2630701"/>
                  <a:pt x="507962" y="2544195"/>
                </a:cubicBezTo>
                <a:lnTo>
                  <a:pt x="507962" y="729441"/>
                </a:lnTo>
                <a:close/>
                <a:moveTo>
                  <a:pt x="821229" y="821229"/>
                </a:moveTo>
                <a:lnTo>
                  <a:pt x="821229" y="1761029"/>
                </a:lnTo>
                <a:lnTo>
                  <a:pt x="2624391" y="1761029"/>
                </a:lnTo>
                <a:lnTo>
                  <a:pt x="2906332" y="821229"/>
                </a:lnTo>
                <a:lnTo>
                  <a:pt x="821229" y="821229"/>
                </a:lnTo>
                <a:close/>
                <a:moveTo>
                  <a:pt x="742912" y="3327362"/>
                </a:moveTo>
                <a:cubicBezTo>
                  <a:pt x="613153" y="3327362"/>
                  <a:pt x="507962" y="3222171"/>
                  <a:pt x="507962" y="3092412"/>
                </a:cubicBezTo>
                <a:cubicBezTo>
                  <a:pt x="507962" y="2962653"/>
                  <a:pt x="613153" y="2857462"/>
                  <a:pt x="742912" y="2857462"/>
                </a:cubicBezTo>
                <a:cubicBezTo>
                  <a:pt x="872671" y="2857462"/>
                  <a:pt x="977862" y="2962653"/>
                  <a:pt x="977862" y="3092412"/>
                </a:cubicBezTo>
                <a:cubicBezTo>
                  <a:pt x="977862" y="3222171"/>
                  <a:pt x="872671" y="3327362"/>
                  <a:pt x="742912" y="3327362"/>
                </a:cubicBezTo>
                <a:close/>
                <a:moveTo>
                  <a:pt x="2622512" y="3327362"/>
                </a:moveTo>
                <a:cubicBezTo>
                  <a:pt x="2492753" y="3327362"/>
                  <a:pt x="2387562" y="3222171"/>
                  <a:pt x="2387562" y="3092412"/>
                </a:cubicBezTo>
                <a:cubicBezTo>
                  <a:pt x="2387562" y="2962653"/>
                  <a:pt x="2492753" y="2857462"/>
                  <a:pt x="2622512" y="2857462"/>
                </a:cubicBezTo>
                <a:cubicBezTo>
                  <a:pt x="2752271" y="2857462"/>
                  <a:pt x="2857462" y="2962653"/>
                  <a:pt x="2857462" y="3092412"/>
                </a:cubicBezTo>
                <a:cubicBezTo>
                  <a:pt x="2857462" y="3222171"/>
                  <a:pt x="2752271" y="3327362"/>
                  <a:pt x="2622512" y="3327362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217" name="Retângulo: Cantos Arredondados 216">
            <a:extLst>
              <a:ext uri="{FF2B5EF4-FFF2-40B4-BE49-F238E27FC236}">
                <a16:creationId xmlns:a16="http://schemas.microsoft.com/office/drawing/2014/main" id="{23CCF158-0AFB-4327-8A26-4685F6B7ECF5}"/>
              </a:ext>
            </a:extLst>
          </p:cNvPr>
          <p:cNvSpPr/>
          <p:nvPr/>
        </p:nvSpPr>
        <p:spPr>
          <a:xfrm>
            <a:off x="5210921" y="1178375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18" name="Forma Livre: Forma 217">
            <a:extLst>
              <a:ext uri="{FF2B5EF4-FFF2-40B4-BE49-F238E27FC236}">
                <a16:creationId xmlns:a16="http://schemas.microsoft.com/office/drawing/2014/main" id="{5919D232-1D54-4FAF-A67C-78497BF8E3AF}"/>
              </a:ext>
            </a:extLst>
          </p:cNvPr>
          <p:cNvSpPr>
            <a:spLocks noChangeAspect="1"/>
          </p:cNvSpPr>
          <p:nvPr/>
        </p:nvSpPr>
        <p:spPr>
          <a:xfrm>
            <a:off x="5314448" y="1305910"/>
            <a:ext cx="269196" cy="242276"/>
          </a:xfrm>
          <a:custGeom>
            <a:avLst/>
            <a:gdLst>
              <a:gd name="connsiteX0" fmla="*/ 2506133 w 3132666"/>
              <a:gd name="connsiteY0" fmla="*/ 626533 h 2819400"/>
              <a:gd name="connsiteX1" fmla="*/ 2976033 w 3132666"/>
              <a:gd name="connsiteY1" fmla="*/ 626533 h 2819400"/>
              <a:gd name="connsiteX2" fmla="*/ 3132667 w 3132666"/>
              <a:gd name="connsiteY2" fmla="*/ 783167 h 2819400"/>
              <a:gd name="connsiteX3" fmla="*/ 3132667 w 3132666"/>
              <a:gd name="connsiteY3" fmla="*/ 2662767 h 2819400"/>
              <a:gd name="connsiteX4" fmla="*/ 2976033 w 3132666"/>
              <a:gd name="connsiteY4" fmla="*/ 2819400 h 2819400"/>
              <a:gd name="connsiteX5" fmla="*/ 156633 w 3132666"/>
              <a:gd name="connsiteY5" fmla="*/ 2819400 h 2819400"/>
              <a:gd name="connsiteX6" fmla="*/ 0 w 3132666"/>
              <a:gd name="connsiteY6" fmla="*/ 2662767 h 2819400"/>
              <a:gd name="connsiteX7" fmla="*/ 0 w 3132666"/>
              <a:gd name="connsiteY7" fmla="*/ 156633 h 2819400"/>
              <a:gd name="connsiteX8" fmla="*/ 156633 w 3132666"/>
              <a:gd name="connsiteY8" fmla="*/ 0 h 2819400"/>
              <a:gd name="connsiteX9" fmla="*/ 2506133 w 3132666"/>
              <a:gd name="connsiteY9" fmla="*/ 0 h 2819400"/>
              <a:gd name="connsiteX10" fmla="*/ 2506133 w 3132666"/>
              <a:gd name="connsiteY10" fmla="*/ 626533 h 2819400"/>
              <a:gd name="connsiteX11" fmla="*/ 313267 w 3132666"/>
              <a:gd name="connsiteY11" fmla="*/ 939800 h 2819400"/>
              <a:gd name="connsiteX12" fmla="*/ 313267 w 3132666"/>
              <a:gd name="connsiteY12" fmla="*/ 2506133 h 2819400"/>
              <a:gd name="connsiteX13" fmla="*/ 2819400 w 3132666"/>
              <a:gd name="connsiteY13" fmla="*/ 2506133 h 2819400"/>
              <a:gd name="connsiteX14" fmla="*/ 2819400 w 3132666"/>
              <a:gd name="connsiteY14" fmla="*/ 939800 h 2819400"/>
              <a:gd name="connsiteX15" fmla="*/ 313267 w 3132666"/>
              <a:gd name="connsiteY15" fmla="*/ 939800 h 2819400"/>
              <a:gd name="connsiteX16" fmla="*/ 313267 w 3132666"/>
              <a:gd name="connsiteY16" fmla="*/ 313267 h 2819400"/>
              <a:gd name="connsiteX17" fmla="*/ 313267 w 3132666"/>
              <a:gd name="connsiteY17" fmla="*/ 626533 h 2819400"/>
              <a:gd name="connsiteX18" fmla="*/ 2192867 w 3132666"/>
              <a:gd name="connsiteY18" fmla="*/ 626533 h 2819400"/>
              <a:gd name="connsiteX19" fmla="*/ 2192867 w 3132666"/>
              <a:gd name="connsiteY19" fmla="*/ 313267 h 2819400"/>
              <a:gd name="connsiteX20" fmla="*/ 313267 w 3132666"/>
              <a:gd name="connsiteY20" fmla="*/ 313267 h 2819400"/>
              <a:gd name="connsiteX21" fmla="*/ 2036233 w 3132666"/>
              <a:gd name="connsiteY21" fmla="*/ 1566333 h 2819400"/>
              <a:gd name="connsiteX22" fmla="*/ 2506133 w 3132666"/>
              <a:gd name="connsiteY22" fmla="*/ 1566333 h 2819400"/>
              <a:gd name="connsiteX23" fmla="*/ 2506133 w 3132666"/>
              <a:gd name="connsiteY23" fmla="*/ 1879600 h 2819400"/>
              <a:gd name="connsiteX24" fmla="*/ 2036233 w 3132666"/>
              <a:gd name="connsiteY24" fmla="*/ 1879600 h 2819400"/>
              <a:gd name="connsiteX25" fmla="*/ 2036233 w 3132666"/>
              <a:gd name="connsiteY25" fmla="*/ 1566333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2666" h="2819400">
                <a:moveTo>
                  <a:pt x="2506133" y="626533"/>
                </a:moveTo>
                <a:lnTo>
                  <a:pt x="2976033" y="626533"/>
                </a:lnTo>
                <a:cubicBezTo>
                  <a:pt x="3062542" y="626533"/>
                  <a:pt x="3132667" y="696661"/>
                  <a:pt x="3132667" y="783167"/>
                </a:cubicBezTo>
                <a:lnTo>
                  <a:pt x="3132667" y="2662767"/>
                </a:lnTo>
                <a:cubicBezTo>
                  <a:pt x="3132667" y="2749275"/>
                  <a:pt x="3062542" y="2819400"/>
                  <a:pt x="2976033" y="2819400"/>
                </a:cubicBezTo>
                <a:lnTo>
                  <a:pt x="156633" y="2819400"/>
                </a:lnTo>
                <a:cubicBezTo>
                  <a:pt x="70128" y="2819400"/>
                  <a:pt x="0" y="2749275"/>
                  <a:pt x="0" y="2662767"/>
                </a:cubicBezTo>
                <a:lnTo>
                  <a:pt x="0" y="156633"/>
                </a:lnTo>
                <a:cubicBezTo>
                  <a:pt x="0" y="70128"/>
                  <a:pt x="70128" y="0"/>
                  <a:pt x="156633" y="0"/>
                </a:cubicBezTo>
                <a:lnTo>
                  <a:pt x="2506133" y="0"/>
                </a:lnTo>
                <a:lnTo>
                  <a:pt x="2506133" y="626533"/>
                </a:lnTo>
                <a:close/>
                <a:moveTo>
                  <a:pt x="313267" y="939800"/>
                </a:moveTo>
                <a:lnTo>
                  <a:pt x="313267" y="2506133"/>
                </a:lnTo>
                <a:lnTo>
                  <a:pt x="2819400" y="2506133"/>
                </a:lnTo>
                <a:lnTo>
                  <a:pt x="2819400" y="939800"/>
                </a:lnTo>
                <a:lnTo>
                  <a:pt x="313267" y="939800"/>
                </a:lnTo>
                <a:close/>
                <a:moveTo>
                  <a:pt x="313267" y="313267"/>
                </a:moveTo>
                <a:lnTo>
                  <a:pt x="313267" y="626533"/>
                </a:lnTo>
                <a:lnTo>
                  <a:pt x="2192867" y="626533"/>
                </a:lnTo>
                <a:lnTo>
                  <a:pt x="2192867" y="313267"/>
                </a:lnTo>
                <a:lnTo>
                  <a:pt x="313267" y="313267"/>
                </a:lnTo>
                <a:close/>
                <a:moveTo>
                  <a:pt x="2036233" y="1566333"/>
                </a:moveTo>
                <a:lnTo>
                  <a:pt x="2506133" y="1566333"/>
                </a:lnTo>
                <a:lnTo>
                  <a:pt x="2506133" y="1879600"/>
                </a:lnTo>
                <a:lnTo>
                  <a:pt x="2036233" y="1879600"/>
                </a:lnTo>
                <a:lnTo>
                  <a:pt x="2036233" y="1566333"/>
                </a:ln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21" name="Retângulo: Cantos Arredondados 220">
            <a:extLst>
              <a:ext uri="{FF2B5EF4-FFF2-40B4-BE49-F238E27FC236}">
                <a16:creationId xmlns:a16="http://schemas.microsoft.com/office/drawing/2014/main" id="{25D4A9FF-5EFE-4A1D-AD91-F46ACDE2FAAF}"/>
              </a:ext>
            </a:extLst>
          </p:cNvPr>
          <p:cNvSpPr/>
          <p:nvPr/>
        </p:nvSpPr>
        <p:spPr>
          <a:xfrm>
            <a:off x="7568296" y="1172044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22" name="Forma Livre: Forma 221">
            <a:extLst>
              <a:ext uri="{FF2B5EF4-FFF2-40B4-BE49-F238E27FC236}">
                <a16:creationId xmlns:a16="http://schemas.microsoft.com/office/drawing/2014/main" id="{6BAB2732-12AC-438F-AC79-2FCE45304802}"/>
              </a:ext>
            </a:extLst>
          </p:cNvPr>
          <p:cNvSpPr>
            <a:spLocks noChangeAspect="1"/>
          </p:cNvSpPr>
          <p:nvPr/>
        </p:nvSpPr>
        <p:spPr>
          <a:xfrm flipH="1">
            <a:off x="7666156" y="1300491"/>
            <a:ext cx="280530" cy="242276"/>
          </a:xfrm>
          <a:custGeom>
            <a:avLst/>
            <a:gdLst>
              <a:gd name="connsiteX0" fmla="*/ 2192867 w 3445933"/>
              <a:gd name="connsiteY0" fmla="*/ 1 h 2976034"/>
              <a:gd name="connsiteX1" fmla="*/ 2819478 w 3445933"/>
              <a:gd name="connsiteY1" fmla="*/ 626459 h 2976034"/>
              <a:gd name="connsiteX2" fmla="*/ 2735445 w 3445933"/>
              <a:gd name="connsiteY2" fmla="*/ 939958 h 2976034"/>
              <a:gd name="connsiteX3" fmla="*/ 3445933 w 3445933"/>
              <a:gd name="connsiteY3" fmla="*/ 939801 h 2976034"/>
              <a:gd name="connsiteX4" fmla="*/ 3445933 w 3445933"/>
              <a:gd name="connsiteY4" fmla="*/ 1253068 h 2976034"/>
              <a:gd name="connsiteX5" fmla="*/ 3132667 w 3445933"/>
              <a:gd name="connsiteY5" fmla="*/ 1253068 h 2976034"/>
              <a:gd name="connsiteX6" fmla="*/ 3132667 w 3445933"/>
              <a:gd name="connsiteY6" fmla="*/ 2819401 h 2976034"/>
              <a:gd name="connsiteX7" fmla="*/ 2976033 w 3445933"/>
              <a:gd name="connsiteY7" fmla="*/ 2976034 h 2976034"/>
              <a:gd name="connsiteX8" fmla="*/ 469900 w 3445933"/>
              <a:gd name="connsiteY8" fmla="*/ 2976034 h 2976034"/>
              <a:gd name="connsiteX9" fmla="*/ 313267 w 3445933"/>
              <a:gd name="connsiteY9" fmla="*/ 2819401 h 2976034"/>
              <a:gd name="connsiteX10" fmla="*/ 313267 w 3445933"/>
              <a:gd name="connsiteY10" fmla="*/ 1253068 h 2976034"/>
              <a:gd name="connsiteX11" fmla="*/ 0 w 3445933"/>
              <a:gd name="connsiteY11" fmla="*/ 1253068 h 2976034"/>
              <a:gd name="connsiteX12" fmla="*/ 0 w 3445933"/>
              <a:gd name="connsiteY12" fmla="*/ 939801 h 2976034"/>
              <a:gd name="connsiteX13" fmla="*/ 710489 w 3445933"/>
              <a:gd name="connsiteY13" fmla="*/ 939958 h 2976034"/>
              <a:gd name="connsiteX14" fmla="*/ 939720 w 3445933"/>
              <a:gd name="connsiteY14" fmla="*/ 84072 h 2976034"/>
              <a:gd name="connsiteX15" fmla="*/ 1722967 w 3445933"/>
              <a:gd name="connsiteY15" fmla="*/ 212239 h 2976034"/>
              <a:gd name="connsiteX16" fmla="*/ 2192867 w 3445933"/>
              <a:gd name="connsiteY16" fmla="*/ 1 h 2976034"/>
              <a:gd name="connsiteX17" fmla="*/ 1566333 w 3445933"/>
              <a:gd name="connsiteY17" fmla="*/ 1253068 h 2976034"/>
              <a:gd name="connsiteX18" fmla="*/ 626533 w 3445933"/>
              <a:gd name="connsiteY18" fmla="*/ 1253068 h 2976034"/>
              <a:gd name="connsiteX19" fmla="*/ 626533 w 3445933"/>
              <a:gd name="connsiteY19" fmla="*/ 2662768 h 2976034"/>
              <a:gd name="connsiteX20" fmla="*/ 1566333 w 3445933"/>
              <a:gd name="connsiteY20" fmla="*/ 2662768 h 2976034"/>
              <a:gd name="connsiteX21" fmla="*/ 1566333 w 3445933"/>
              <a:gd name="connsiteY21" fmla="*/ 1253068 h 2976034"/>
              <a:gd name="connsiteX22" fmla="*/ 2819400 w 3445933"/>
              <a:gd name="connsiteY22" fmla="*/ 1253068 h 2976034"/>
              <a:gd name="connsiteX23" fmla="*/ 1879600 w 3445933"/>
              <a:gd name="connsiteY23" fmla="*/ 1253068 h 2976034"/>
              <a:gd name="connsiteX24" fmla="*/ 1879600 w 3445933"/>
              <a:gd name="connsiteY24" fmla="*/ 2662768 h 2976034"/>
              <a:gd name="connsiteX25" fmla="*/ 2819400 w 3445933"/>
              <a:gd name="connsiteY25" fmla="*/ 2662768 h 2976034"/>
              <a:gd name="connsiteX26" fmla="*/ 2819400 w 3445933"/>
              <a:gd name="connsiteY26" fmla="*/ 1253068 h 2976034"/>
              <a:gd name="connsiteX27" fmla="*/ 1253067 w 3445933"/>
              <a:gd name="connsiteY27" fmla="*/ 313268 h 2976034"/>
              <a:gd name="connsiteX28" fmla="*/ 938401 w 3445933"/>
              <a:gd name="connsiteY28" fmla="*/ 625129 h 2976034"/>
              <a:gd name="connsiteX29" fmla="*/ 1229572 w 3445933"/>
              <a:gd name="connsiteY29" fmla="*/ 939018 h 2976034"/>
              <a:gd name="connsiteX30" fmla="*/ 1253067 w 3445933"/>
              <a:gd name="connsiteY30" fmla="*/ 939801 h 2976034"/>
              <a:gd name="connsiteX31" fmla="*/ 1566333 w 3445933"/>
              <a:gd name="connsiteY31" fmla="*/ 939801 h 2976034"/>
              <a:gd name="connsiteX32" fmla="*/ 1566333 w 3445933"/>
              <a:gd name="connsiteY32" fmla="*/ 626534 h 2976034"/>
              <a:gd name="connsiteX33" fmla="*/ 1300527 w 3445933"/>
              <a:gd name="connsiteY33" fmla="*/ 316870 h 2976034"/>
              <a:gd name="connsiteX34" fmla="*/ 1276405 w 3445933"/>
              <a:gd name="connsiteY34" fmla="*/ 314051 h 2976034"/>
              <a:gd name="connsiteX35" fmla="*/ 1253067 w 3445933"/>
              <a:gd name="connsiteY35" fmla="*/ 313268 h 2976034"/>
              <a:gd name="connsiteX36" fmla="*/ 2192867 w 3445933"/>
              <a:gd name="connsiteY36" fmla="*/ 313268 h 2976034"/>
              <a:gd name="connsiteX37" fmla="*/ 1880383 w 3445933"/>
              <a:gd name="connsiteY37" fmla="*/ 603039 h 2976034"/>
              <a:gd name="connsiteX38" fmla="*/ 1879600 w 3445933"/>
              <a:gd name="connsiteY38" fmla="*/ 626534 h 2976034"/>
              <a:gd name="connsiteX39" fmla="*/ 1879600 w 3445933"/>
              <a:gd name="connsiteY39" fmla="*/ 939801 h 2976034"/>
              <a:gd name="connsiteX40" fmla="*/ 2192867 w 3445933"/>
              <a:gd name="connsiteY40" fmla="*/ 939801 h 2976034"/>
              <a:gd name="connsiteX41" fmla="*/ 2505350 w 3445933"/>
              <a:gd name="connsiteY41" fmla="*/ 650029 h 2976034"/>
              <a:gd name="connsiteX42" fmla="*/ 2506133 w 3445933"/>
              <a:gd name="connsiteY42" fmla="*/ 626534 h 2976034"/>
              <a:gd name="connsiteX43" fmla="*/ 2192867 w 3445933"/>
              <a:gd name="connsiteY43" fmla="*/ 313268 h 29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445933" h="2976034">
                <a:moveTo>
                  <a:pt x="2192867" y="1"/>
                </a:moveTo>
                <a:cubicBezTo>
                  <a:pt x="2538886" y="-40"/>
                  <a:pt x="2819431" y="280436"/>
                  <a:pt x="2819478" y="626459"/>
                </a:cubicBezTo>
                <a:cubicBezTo>
                  <a:pt x="2819494" y="736525"/>
                  <a:pt x="2790501" y="844654"/>
                  <a:pt x="2735445" y="939958"/>
                </a:cubicBezTo>
                <a:lnTo>
                  <a:pt x="3445933" y="939801"/>
                </a:lnTo>
                <a:lnTo>
                  <a:pt x="3445933" y="1253068"/>
                </a:lnTo>
                <a:lnTo>
                  <a:pt x="3132667" y="1253068"/>
                </a:lnTo>
                <a:lnTo>
                  <a:pt x="3132667" y="2819401"/>
                </a:lnTo>
                <a:cubicBezTo>
                  <a:pt x="3132667" y="2905910"/>
                  <a:pt x="3062542" y="2976034"/>
                  <a:pt x="2976033" y="2976034"/>
                </a:cubicBezTo>
                <a:lnTo>
                  <a:pt x="469900" y="2976034"/>
                </a:lnTo>
                <a:cubicBezTo>
                  <a:pt x="383395" y="2976034"/>
                  <a:pt x="313267" y="2905910"/>
                  <a:pt x="313267" y="2819401"/>
                </a:cubicBezTo>
                <a:lnTo>
                  <a:pt x="313267" y="1253068"/>
                </a:lnTo>
                <a:lnTo>
                  <a:pt x="0" y="1253068"/>
                </a:lnTo>
                <a:lnTo>
                  <a:pt x="0" y="939801"/>
                </a:lnTo>
                <a:lnTo>
                  <a:pt x="710489" y="939958"/>
                </a:lnTo>
                <a:cubicBezTo>
                  <a:pt x="537443" y="640310"/>
                  <a:pt x="640073" y="257118"/>
                  <a:pt x="939720" y="84072"/>
                </a:cubicBezTo>
                <a:cubicBezTo>
                  <a:pt x="1198026" y="-65099"/>
                  <a:pt x="1525687" y="-11483"/>
                  <a:pt x="1722967" y="212239"/>
                </a:cubicBezTo>
                <a:cubicBezTo>
                  <a:pt x="1841663" y="77049"/>
                  <a:pt x="2012958" y="-315"/>
                  <a:pt x="2192867" y="1"/>
                </a:cubicBezTo>
                <a:close/>
                <a:moveTo>
                  <a:pt x="1566333" y="1253068"/>
                </a:moveTo>
                <a:lnTo>
                  <a:pt x="626533" y="1253068"/>
                </a:lnTo>
                <a:lnTo>
                  <a:pt x="626533" y="2662768"/>
                </a:lnTo>
                <a:lnTo>
                  <a:pt x="1566333" y="2662768"/>
                </a:lnTo>
                <a:lnTo>
                  <a:pt x="1566333" y="1253068"/>
                </a:lnTo>
                <a:close/>
                <a:moveTo>
                  <a:pt x="2819400" y="1253068"/>
                </a:moveTo>
                <a:lnTo>
                  <a:pt x="1879600" y="1253068"/>
                </a:lnTo>
                <a:lnTo>
                  <a:pt x="1879600" y="2662768"/>
                </a:lnTo>
                <a:lnTo>
                  <a:pt x="2819400" y="2662768"/>
                </a:lnTo>
                <a:lnTo>
                  <a:pt x="2819400" y="1253068"/>
                </a:lnTo>
                <a:close/>
                <a:moveTo>
                  <a:pt x="1253067" y="313268"/>
                </a:moveTo>
                <a:cubicBezTo>
                  <a:pt x="1080056" y="312494"/>
                  <a:pt x="939175" y="452118"/>
                  <a:pt x="938401" y="625129"/>
                </a:cubicBezTo>
                <a:cubicBezTo>
                  <a:pt x="937664" y="790107"/>
                  <a:pt x="1065003" y="927383"/>
                  <a:pt x="1229572" y="939018"/>
                </a:cubicBezTo>
                <a:lnTo>
                  <a:pt x="1253067" y="939801"/>
                </a:lnTo>
                <a:lnTo>
                  <a:pt x="1566333" y="939801"/>
                </a:lnTo>
                <a:lnTo>
                  <a:pt x="1566333" y="626534"/>
                </a:lnTo>
                <a:cubicBezTo>
                  <a:pt x="1566333" y="471843"/>
                  <a:pt x="1453432" y="340306"/>
                  <a:pt x="1300527" y="316870"/>
                </a:cubicBezTo>
                <a:lnTo>
                  <a:pt x="1276405" y="314051"/>
                </a:lnTo>
                <a:lnTo>
                  <a:pt x="1253067" y="313268"/>
                </a:lnTo>
                <a:close/>
                <a:moveTo>
                  <a:pt x="2192867" y="313268"/>
                </a:moveTo>
                <a:cubicBezTo>
                  <a:pt x="2028934" y="313216"/>
                  <a:pt x="1892679" y="439564"/>
                  <a:pt x="1880383" y="603039"/>
                </a:cubicBezTo>
                <a:lnTo>
                  <a:pt x="1879600" y="626534"/>
                </a:lnTo>
                <a:lnTo>
                  <a:pt x="1879600" y="939801"/>
                </a:lnTo>
                <a:lnTo>
                  <a:pt x="2192867" y="939801"/>
                </a:lnTo>
                <a:cubicBezTo>
                  <a:pt x="2356799" y="939853"/>
                  <a:pt x="2493055" y="813504"/>
                  <a:pt x="2505350" y="650029"/>
                </a:cubicBezTo>
                <a:lnTo>
                  <a:pt x="2506133" y="626534"/>
                </a:lnTo>
                <a:cubicBezTo>
                  <a:pt x="2506133" y="453522"/>
                  <a:pt x="2365884" y="313268"/>
                  <a:pt x="2192867" y="313268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25" name="Retângulo: Cantos Arredondados 224">
            <a:extLst>
              <a:ext uri="{FF2B5EF4-FFF2-40B4-BE49-F238E27FC236}">
                <a16:creationId xmlns:a16="http://schemas.microsoft.com/office/drawing/2014/main" id="{B9C093B8-4EF1-4E2B-933E-11401E89861F}"/>
              </a:ext>
            </a:extLst>
          </p:cNvPr>
          <p:cNvSpPr/>
          <p:nvPr/>
        </p:nvSpPr>
        <p:spPr>
          <a:xfrm>
            <a:off x="9940135" y="1179860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26" name="Forma Livre: Forma 225">
            <a:extLst>
              <a:ext uri="{FF2B5EF4-FFF2-40B4-BE49-F238E27FC236}">
                <a16:creationId xmlns:a16="http://schemas.microsoft.com/office/drawing/2014/main" id="{79FD8F46-BD58-497C-B76D-A43BE0674048}"/>
              </a:ext>
            </a:extLst>
          </p:cNvPr>
          <p:cNvSpPr>
            <a:spLocks noChangeAspect="1"/>
          </p:cNvSpPr>
          <p:nvPr/>
        </p:nvSpPr>
        <p:spPr>
          <a:xfrm>
            <a:off x="10001868" y="1300490"/>
            <a:ext cx="352783" cy="256569"/>
          </a:xfrm>
          <a:custGeom>
            <a:avLst/>
            <a:gdLst>
              <a:gd name="connsiteX0" fmla="*/ 1722967 w 3445933"/>
              <a:gd name="connsiteY0" fmla="*/ 0 h 2506133"/>
              <a:gd name="connsiteX1" fmla="*/ 3445933 w 3445933"/>
              <a:gd name="connsiteY1" fmla="*/ 939800 h 2506133"/>
              <a:gd name="connsiteX2" fmla="*/ 3445933 w 3445933"/>
              <a:gd name="connsiteY2" fmla="*/ 1566333 h 2506133"/>
              <a:gd name="connsiteX3" fmla="*/ 1722967 w 3445933"/>
              <a:gd name="connsiteY3" fmla="*/ 2506133 h 2506133"/>
              <a:gd name="connsiteX4" fmla="*/ 783 w 3445933"/>
              <a:gd name="connsiteY4" fmla="*/ 1594058 h 2506133"/>
              <a:gd name="connsiteX5" fmla="*/ 0 w 3445933"/>
              <a:gd name="connsiteY5" fmla="*/ 1566333 h 2506133"/>
              <a:gd name="connsiteX6" fmla="*/ 0 w 3445933"/>
              <a:gd name="connsiteY6" fmla="*/ 939800 h 2506133"/>
              <a:gd name="connsiteX7" fmla="*/ 1722967 w 3445933"/>
              <a:gd name="connsiteY7" fmla="*/ 0 h 2506133"/>
              <a:gd name="connsiteX8" fmla="*/ 1722967 w 3445933"/>
              <a:gd name="connsiteY8" fmla="*/ 1879600 h 2506133"/>
              <a:gd name="connsiteX9" fmla="*/ 313267 w 3445933"/>
              <a:gd name="connsiteY9" fmla="*/ 1480185 h 2506133"/>
              <a:gd name="connsiteX10" fmla="*/ 313267 w 3445933"/>
              <a:gd name="connsiteY10" fmla="*/ 1566333 h 2506133"/>
              <a:gd name="connsiteX11" fmla="*/ 1722967 w 3445933"/>
              <a:gd name="connsiteY11" fmla="*/ 2192867 h 2506133"/>
              <a:gd name="connsiteX12" fmla="*/ 3131884 w 3445933"/>
              <a:gd name="connsiteY12" fmla="*/ 1584816 h 2506133"/>
              <a:gd name="connsiteX13" fmla="*/ 3132667 w 3445933"/>
              <a:gd name="connsiteY13" fmla="*/ 1566333 h 2506133"/>
              <a:gd name="connsiteX14" fmla="*/ 3132823 w 3445933"/>
              <a:gd name="connsiteY14" fmla="*/ 1480185 h 2506133"/>
              <a:gd name="connsiteX15" fmla="*/ 1722967 w 3445933"/>
              <a:gd name="connsiteY15" fmla="*/ 1879600 h 2506133"/>
              <a:gd name="connsiteX16" fmla="*/ 1722967 w 3445933"/>
              <a:gd name="connsiteY16" fmla="*/ 313267 h 2506133"/>
              <a:gd name="connsiteX17" fmla="*/ 313267 w 3445933"/>
              <a:gd name="connsiteY17" fmla="*/ 939800 h 2506133"/>
              <a:gd name="connsiteX18" fmla="*/ 1722967 w 3445933"/>
              <a:gd name="connsiteY18" fmla="*/ 1566333 h 2506133"/>
              <a:gd name="connsiteX19" fmla="*/ 3132667 w 3445933"/>
              <a:gd name="connsiteY19" fmla="*/ 939800 h 2506133"/>
              <a:gd name="connsiteX20" fmla="*/ 1722967 w 3445933"/>
              <a:gd name="connsiteY20" fmla="*/ 313267 h 250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45933" h="2506133">
                <a:moveTo>
                  <a:pt x="1722967" y="0"/>
                </a:moveTo>
                <a:cubicBezTo>
                  <a:pt x="2674514" y="0"/>
                  <a:pt x="3445933" y="420717"/>
                  <a:pt x="3445933" y="939800"/>
                </a:cubicBezTo>
                <a:lnTo>
                  <a:pt x="3445933" y="1566333"/>
                </a:lnTo>
                <a:cubicBezTo>
                  <a:pt x="3445933" y="2085416"/>
                  <a:pt x="2674514" y="2506133"/>
                  <a:pt x="1722967" y="2506133"/>
                </a:cubicBezTo>
                <a:cubicBezTo>
                  <a:pt x="788336" y="2506133"/>
                  <a:pt x="27567" y="2100297"/>
                  <a:pt x="783" y="1594058"/>
                </a:cubicBezTo>
                <a:lnTo>
                  <a:pt x="0" y="1566333"/>
                </a:lnTo>
                <a:lnTo>
                  <a:pt x="0" y="939800"/>
                </a:lnTo>
                <a:cubicBezTo>
                  <a:pt x="0" y="420717"/>
                  <a:pt x="771419" y="0"/>
                  <a:pt x="1722967" y="0"/>
                </a:cubicBezTo>
                <a:close/>
                <a:moveTo>
                  <a:pt x="1722967" y="1879600"/>
                </a:moveTo>
                <a:cubicBezTo>
                  <a:pt x="1140291" y="1879600"/>
                  <a:pt x="624967" y="1721870"/>
                  <a:pt x="313267" y="1480185"/>
                </a:cubicBezTo>
                <a:lnTo>
                  <a:pt x="313267" y="1566333"/>
                </a:lnTo>
                <a:cubicBezTo>
                  <a:pt x="313267" y="1861117"/>
                  <a:pt x="921474" y="2192867"/>
                  <a:pt x="1722967" y="2192867"/>
                </a:cubicBezTo>
                <a:cubicBezTo>
                  <a:pt x="2507700" y="2192867"/>
                  <a:pt x="3107292" y="1874901"/>
                  <a:pt x="3131884" y="1584816"/>
                </a:cubicBezTo>
                <a:lnTo>
                  <a:pt x="3132667" y="1566333"/>
                </a:lnTo>
                <a:lnTo>
                  <a:pt x="3132823" y="1480185"/>
                </a:lnTo>
                <a:cubicBezTo>
                  <a:pt x="2821123" y="1721714"/>
                  <a:pt x="2305799" y="1879600"/>
                  <a:pt x="1722967" y="1879600"/>
                </a:cubicBezTo>
                <a:close/>
                <a:moveTo>
                  <a:pt x="1722967" y="313267"/>
                </a:moveTo>
                <a:cubicBezTo>
                  <a:pt x="921474" y="313267"/>
                  <a:pt x="313267" y="645016"/>
                  <a:pt x="313267" y="939800"/>
                </a:cubicBezTo>
                <a:cubicBezTo>
                  <a:pt x="313267" y="1234584"/>
                  <a:pt x="921474" y="1566333"/>
                  <a:pt x="1722967" y="1566333"/>
                </a:cubicBezTo>
                <a:cubicBezTo>
                  <a:pt x="2524460" y="1566333"/>
                  <a:pt x="3132667" y="1234584"/>
                  <a:pt x="3132667" y="939800"/>
                </a:cubicBezTo>
                <a:cubicBezTo>
                  <a:pt x="3132667" y="645016"/>
                  <a:pt x="2524460" y="313267"/>
                  <a:pt x="1722967" y="313267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83E89B44-A96B-4505-A214-998D80DB456A}"/>
              </a:ext>
            </a:extLst>
          </p:cNvPr>
          <p:cNvSpPr>
            <a:spLocks noChangeAspect="1"/>
          </p:cNvSpPr>
          <p:nvPr/>
        </p:nvSpPr>
        <p:spPr>
          <a:xfrm>
            <a:off x="2047595" y="205093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DEFDC2D-5EB6-4F11-901A-D1D904414E12}"/>
              </a:ext>
            </a:extLst>
          </p:cNvPr>
          <p:cNvSpPr>
            <a:spLocks noChangeAspect="1"/>
          </p:cNvSpPr>
          <p:nvPr/>
        </p:nvSpPr>
        <p:spPr>
          <a:xfrm>
            <a:off x="5956115" y="191633"/>
            <a:ext cx="279770" cy="269196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55B4D7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E66F381-3785-4B2A-802C-334CCC0E50C6}"/>
              </a:ext>
            </a:extLst>
          </p:cNvPr>
          <p:cNvSpPr>
            <a:spLocks noChangeAspect="1"/>
          </p:cNvSpPr>
          <p:nvPr/>
        </p:nvSpPr>
        <p:spPr>
          <a:xfrm>
            <a:off x="6753320" y="186553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90852040-3C89-42A1-B629-5E21F519EF3C}"/>
              </a:ext>
            </a:extLst>
          </p:cNvPr>
          <p:cNvSpPr/>
          <p:nvPr/>
        </p:nvSpPr>
        <p:spPr>
          <a:xfrm>
            <a:off x="5167406" y="205093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505F8C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655" name="Retângulo: Cantos Arredondados 654">
            <a:extLst>
              <a:ext uri="{FF2B5EF4-FFF2-40B4-BE49-F238E27FC236}">
                <a16:creationId xmlns:a16="http://schemas.microsoft.com/office/drawing/2014/main" id="{F88DD439-2560-476E-941E-A879B2460D75}"/>
              </a:ext>
            </a:extLst>
          </p:cNvPr>
          <p:cNvSpPr/>
          <p:nvPr/>
        </p:nvSpPr>
        <p:spPr>
          <a:xfrm>
            <a:off x="10658475" y="88106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14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656" name="Retângulo: Cantos Arredondados 655">
            <a:extLst>
              <a:ext uri="{FF2B5EF4-FFF2-40B4-BE49-F238E27FC236}">
                <a16:creationId xmlns:a16="http://schemas.microsoft.com/office/drawing/2014/main" id="{6689B1C9-8B74-4F57-946B-6BF58AC109FC}"/>
              </a:ext>
            </a:extLst>
          </p:cNvPr>
          <p:cNvSpPr/>
          <p:nvPr/>
        </p:nvSpPr>
        <p:spPr>
          <a:xfrm>
            <a:off x="11458575" y="88106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14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95BB43FF-2DEE-49EC-B3C2-7FEA13941C53}"/>
              </a:ext>
            </a:extLst>
          </p:cNvPr>
          <p:cNvSpPr>
            <a:spLocks noChangeAspect="1"/>
          </p:cNvSpPr>
          <p:nvPr/>
        </p:nvSpPr>
        <p:spPr>
          <a:xfrm>
            <a:off x="11562102" y="191633"/>
            <a:ext cx="269196" cy="269196"/>
          </a:xfrm>
          <a:custGeom>
            <a:avLst/>
            <a:gdLst>
              <a:gd name="connsiteX0" fmla="*/ 176636 w 3179445"/>
              <a:gd name="connsiteY0" fmla="*/ 0 h 3179445"/>
              <a:gd name="connsiteX1" fmla="*/ 3002809 w 3179445"/>
              <a:gd name="connsiteY1" fmla="*/ 0 h 3179445"/>
              <a:gd name="connsiteX2" fmla="*/ 3179445 w 3179445"/>
              <a:gd name="connsiteY2" fmla="*/ 176636 h 3179445"/>
              <a:gd name="connsiteX3" fmla="*/ 3179445 w 3179445"/>
              <a:gd name="connsiteY3" fmla="*/ 3002809 h 3179445"/>
              <a:gd name="connsiteX4" fmla="*/ 3002809 w 3179445"/>
              <a:gd name="connsiteY4" fmla="*/ 3179445 h 3179445"/>
              <a:gd name="connsiteX5" fmla="*/ 176636 w 3179445"/>
              <a:gd name="connsiteY5" fmla="*/ 3179445 h 3179445"/>
              <a:gd name="connsiteX6" fmla="*/ 0 w 3179445"/>
              <a:gd name="connsiteY6" fmla="*/ 3002809 h 3179445"/>
              <a:gd name="connsiteX7" fmla="*/ 0 w 3179445"/>
              <a:gd name="connsiteY7" fmla="*/ 176636 h 3179445"/>
              <a:gd name="connsiteX8" fmla="*/ 176636 w 3179445"/>
              <a:gd name="connsiteY8" fmla="*/ 0 h 3179445"/>
              <a:gd name="connsiteX9" fmla="*/ 353272 w 3179445"/>
              <a:gd name="connsiteY9" fmla="*/ 353272 h 3179445"/>
              <a:gd name="connsiteX10" fmla="*/ 353272 w 3179445"/>
              <a:gd name="connsiteY10" fmla="*/ 2826173 h 3179445"/>
              <a:gd name="connsiteX11" fmla="*/ 2826173 w 3179445"/>
              <a:gd name="connsiteY11" fmla="*/ 2826173 h 3179445"/>
              <a:gd name="connsiteX12" fmla="*/ 2826173 w 3179445"/>
              <a:gd name="connsiteY12" fmla="*/ 353272 h 3179445"/>
              <a:gd name="connsiteX13" fmla="*/ 353272 w 3179445"/>
              <a:gd name="connsiteY13" fmla="*/ 353272 h 3179445"/>
              <a:gd name="connsiteX14" fmla="*/ 794861 w 3179445"/>
              <a:gd name="connsiteY14" fmla="*/ 1059815 h 3179445"/>
              <a:gd name="connsiteX15" fmla="*/ 529908 w 3179445"/>
              <a:gd name="connsiteY15" fmla="*/ 794861 h 3179445"/>
              <a:gd name="connsiteX16" fmla="*/ 794861 w 3179445"/>
              <a:gd name="connsiteY16" fmla="*/ 529908 h 3179445"/>
              <a:gd name="connsiteX17" fmla="*/ 1059815 w 3179445"/>
              <a:gd name="connsiteY17" fmla="*/ 794861 h 3179445"/>
              <a:gd name="connsiteX18" fmla="*/ 794861 w 3179445"/>
              <a:gd name="connsiteY18" fmla="*/ 1059815 h 3179445"/>
              <a:gd name="connsiteX19" fmla="*/ 618225 w 3179445"/>
              <a:gd name="connsiteY19" fmla="*/ 1236451 h 3179445"/>
              <a:gd name="connsiteX20" fmla="*/ 971497 w 3179445"/>
              <a:gd name="connsiteY20" fmla="*/ 1236451 h 3179445"/>
              <a:gd name="connsiteX21" fmla="*/ 971497 w 3179445"/>
              <a:gd name="connsiteY21" fmla="*/ 2561220 h 3179445"/>
              <a:gd name="connsiteX22" fmla="*/ 618225 w 3179445"/>
              <a:gd name="connsiteY22" fmla="*/ 2561220 h 3179445"/>
              <a:gd name="connsiteX23" fmla="*/ 618225 w 3179445"/>
              <a:gd name="connsiteY23" fmla="*/ 1236451 h 3179445"/>
              <a:gd name="connsiteX24" fmla="*/ 1589723 w 3179445"/>
              <a:gd name="connsiteY24" fmla="*/ 1312404 h 3179445"/>
              <a:gd name="connsiteX25" fmla="*/ 1942994 w 3179445"/>
              <a:gd name="connsiteY25" fmla="*/ 1148133 h 3179445"/>
              <a:gd name="connsiteX26" fmla="*/ 2561220 w 3179445"/>
              <a:gd name="connsiteY26" fmla="*/ 1810517 h 3179445"/>
              <a:gd name="connsiteX27" fmla="*/ 2561220 w 3179445"/>
              <a:gd name="connsiteY27" fmla="*/ 2561220 h 3179445"/>
              <a:gd name="connsiteX28" fmla="*/ 2207948 w 3179445"/>
              <a:gd name="connsiteY28" fmla="*/ 2561220 h 3179445"/>
              <a:gd name="connsiteX29" fmla="*/ 2207948 w 3179445"/>
              <a:gd name="connsiteY29" fmla="*/ 1810517 h 3179445"/>
              <a:gd name="connsiteX30" fmla="*/ 1898835 w 3179445"/>
              <a:gd name="connsiteY30" fmla="*/ 1501405 h 3179445"/>
              <a:gd name="connsiteX31" fmla="*/ 1589723 w 3179445"/>
              <a:gd name="connsiteY31" fmla="*/ 1810517 h 3179445"/>
              <a:gd name="connsiteX32" fmla="*/ 1589723 w 3179445"/>
              <a:gd name="connsiteY32" fmla="*/ 2561220 h 3179445"/>
              <a:gd name="connsiteX33" fmla="*/ 1236451 w 3179445"/>
              <a:gd name="connsiteY33" fmla="*/ 2561220 h 3179445"/>
              <a:gd name="connsiteX34" fmla="*/ 1236451 w 3179445"/>
              <a:gd name="connsiteY34" fmla="*/ 1236451 h 3179445"/>
              <a:gd name="connsiteX35" fmla="*/ 1589723 w 3179445"/>
              <a:gd name="connsiteY35" fmla="*/ 1236451 h 3179445"/>
              <a:gd name="connsiteX36" fmla="*/ 1589723 w 3179445"/>
              <a:gd name="connsiteY36" fmla="*/ 1312404 h 31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79445" h="3179445">
                <a:moveTo>
                  <a:pt x="176636" y="0"/>
                </a:moveTo>
                <a:lnTo>
                  <a:pt x="3002809" y="0"/>
                </a:lnTo>
                <a:cubicBezTo>
                  <a:pt x="3100365" y="0"/>
                  <a:pt x="3179445" y="79083"/>
                  <a:pt x="3179445" y="176636"/>
                </a:cubicBezTo>
                <a:lnTo>
                  <a:pt x="3179445" y="3002809"/>
                </a:lnTo>
                <a:cubicBezTo>
                  <a:pt x="3179445" y="3100365"/>
                  <a:pt x="3100365" y="3179445"/>
                  <a:pt x="3002809" y="3179445"/>
                </a:cubicBezTo>
                <a:lnTo>
                  <a:pt x="176636" y="3179445"/>
                </a:lnTo>
                <a:cubicBezTo>
                  <a:pt x="79083" y="3179445"/>
                  <a:pt x="0" y="3100365"/>
                  <a:pt x="0" y="3002809"/>
                </a:cubicBezTo>
                <a:lnTo>
                  <a:pt x="0" y="176636"/>
                </a:lnTo>
                <a:cubicBezTo>
                  <a:pt x="0" y="79083"/>
                  <a:pt x="79083" y="0"/>
                  <a:pt x="176636" y="0"/>
                </a:cubicBezTo>
                <a:close/>
                <a:moveTo>
                  <a:pt x="353272" y="353272"/>
                </a:moveTo>
                <a:lnTo>
                  <a:pt x="353272" y="2826173"/>
                </a:lnTo>
                <a:lnTo>
                  <a:pt x="2826173" y="2826173"/>
                </a:lnTo>
                <a:lnTo>
                  <a:pt x="2826173" y="353272"/>
                </a:lnTo>
                <a:lnTo>
                  <a:pt x="353272" y="353272"/>
                </a:lnTo>
                <a:close/>
                <a:moveTo>
                  <a:pt x="794861" y="1059815"/>
                </a:moveTo>
                <a:cubicBezTo>
                  <a:pt x="648531" y="1059815"/>
                  <a:pt x="529908" y="941192"/>
                  <a:pt x="529908" y="794861"/>
                </a:cubicBezTo>
                <a:cubicBezTo>
                  <a:pt x="529908" y="648531"/>
                  <a:pt x="648531" y="529908"/>
                  <a:pt x="794861" y="529908"/>
                </a:cubicBezTo>
                <a:cubicBezTo>
                  <a:pt x="941192" y="529908"/>
                  <a:pt x="1059815" y="648531"/>
                  <a:pt x="1059815" y="794861"/>
                </a:cubicBezTo>
                <a:cubicBezTo>
                  <a:pt x="1059815" y="941192"/>
                  <a:pt x="941192" y="1059815"/>
                  <a:pt x="794861" y="1059815"/>
                </a:cubicBezTo>
                <a:close/>
                <a:moveTo>
                  <a:pt x="618225" y="1236451"/>
                </a:moveTo>
                <a:lnTo>
                  <a:pt x="971497" y="1236451"/>
                </a:lnTo>
                <a:lnTo>
                  <a:pt x="971497" y="2561220"/>
                </a:lnTo>
                <a:lnTo>
                  <a:pt x="618225" y="2561220"/>
                </a:lnTo>
                <a:lnTo>
                  <a:pt x="618225" y="1236451"/>
                </a:lnTo>
                <a:close/>
                <a:moveTo>
                  <a:pt x="1589723" y="1312404"/>
                </a:moveTo>
                <a:cubicBezTo>
                  <a:pt x="1692878" y="1212605"/>
                  <a:pt x="1813343" y="1148133"/>
                  <a:pt x="1942994" y="1148133"/>
                </a:cubicBezTo>
                <a:cubicBezTo>
                  <a:pt x="2308807" y="1148133"/>
                  <a:pt x="2561220" y="1444705"/>
                  <a:pt x="2561220" y="1810517"/>
                </a:cubicBezTo>
                <a:lnTo>
                  <a:pt x="2561220" y="2561220"/>
                </a:lnTo>
                <a:lnTo>
                  <a:pt x="2207948" y="2561220"/>
                </a:lnTo>
                <a:lnTo>
                  <a:pt x="2207948" y="1810517"/>
                </a:lnTo>
                <a:cubicBezTo>
                  <a:pt x="2207948" y="1639799"/>
                  <a:pt x="2069554" y="1501405"/>
                  <a:pt x="1898835" y="1501405"/>
                </a:cubicBezTo>
                <a:cubicBezTo>
                  <a:pt x="1728117" y="1501405"/>
                  <a:pt x="1589723" y="1639799"/>
                  <a:pt x="1589723" y="1810517"/>
                </a:cubicBezTo>
                <a:lnTo>
                  <a:pt x="1589723" y="2561220"/>
                </a:lnTo>
                <a:lnTo>
                  <a:pt x="1236451" y="2561220"/>
                </a:lnTo>
                <a:lnTo>
                  <a:pt x="1236451" y="1236451"/>
                </a:lnTo>
                <a:lnTo>
                  <a:pt x="1589723" y="1236451"/>
                </a:lnTo>
                <a:lnTo>
                  <a:pt x="1589723" y="1312404"/>
                </a:ln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1153BAF0-BB7B-4823-80E7-CFB1C9DA87E7}"/>
              </a:ext>
            </a:extLst>
          </p:cNvPr>
          <p:cNvSpPr>
            <a:spLocks noChangeAspect="1"/>
          </p:cNvSpPr>
          <p:nvPr/>
        </p:nvSpPr>
        <p:spPr>
          <a:xfrm>
            <a:off x="10762002" y="191633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rgbClr val="505F8C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173913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44A46B54-38C0-4D08-9FB1-82D365C64E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358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7" name="Retângulo: Cantos Arredondados 28">
            <a:extLst>
              <a:ext uri="{FF2B5EF4-FFF2-40B4-BE49-F238E27FC236}">
                <a16:creationId xmlns:a16="http://schemas.microsoft.com/office/drawing/2014/main" id="{86E3885B-1DE7-4B3D-89A4-93B06F237D6D}"/>
              </a:ext>
            </a:extLst>
          </p:cNvPr>
          <p:cNvSpPr/>
          <p:nvPr/>
        </p:nvSpPr>
        <p:spPr>
          <a:xfrm>
            <a:off x="0" y="0"/>
            <a:ext cx="12192000" cy="652463"/>
          </a:xfrm>
          <a:prstGeom prst="roundRect">
            <a:avLst>
              <a:gd name="adj" fmla="val 0"/>
            </a:avLst>
          </a:prstGeom>
          <a:solidFill>
            <a:srgbClr val="28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C2B57181-D7A8-4F53-BF4B-6B3BA0E479DB}"/>
              </a:ext>
            </a:extLst>
          </p:cNvPr>
          <p:cNvSpPr/>
          <p:nvPr/>
        </p:nvSpPr>
        <p:spPr>
          <a:xfrm>
            <a:off x="200031" y="1939504"/>
            <a:ext cx="3810000" cy="2459182"/>
          </a:xfrm>
          <a:prstGeom prst="roundRect">
            <a:avLst>
              <a:gd name="adj" fmla="val 3873"/>
            </a:avLst>
          </a:prstGeom>
          <a:solidFill>
            <a:srgbClr val="48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91" name="Retângulo: Cantos Arredondados 190">
            <a:extLst>
              <a:ext uri="{FF2B5EF4-FFF2-40B4-BE49-F238E27FC236}">
                <a16:creationId xmlns:a16="http://schemas.microsoft.com/office/drawing/2014/main" id="{3C6DCB98-DBF9-49CD-B541-6647379912FE}"/>
              </a:ext>
            </a:extLst>
          </p:cNvPr>
          <p:cNvSpPr/>
          <p:nvPr/>
        </p:nvSpPr>
        <p:spPr>
          <a:xfrm>
            <a:off x="4210062" y="1953690"/>
            <a:ext cx="3810000" cy="2459182"/>
          </a:xfrm>
          <a:prstGeom prst="roundRect">
            <a:avLst>
              <a:gd name="adj" fmla="val 3873"/>
            </a:avLst>
          </a:prstGeom>
          <a:solidFill>
            <a:srgbClr val="48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93" name="Retângulo: Cantos Arredondados 192">
            <a:extLst>
              <a:ext uri="{FF2B5EF4-FFF2-40B4-BE49-F238E27FC236}">
                <a16:creationId xmlns:a16="http://schemas.microsoft.com/office/drawing/2014/main" id="{19577DE8-6A3C-480B-9F9F-9056891323E5}"/>
              </a:ext>
            </a:extLst>
          </p:cNvPr>
          <p:cNvSpPr/>
          <p:nvPr/>
        </p:nvSpPr>
        <p:spPr>
          <a:xfrm>
            <a:off x="190500" y="4581524"/>
            <a:ext cx="3810000" cy="2071383"/>
          </a:xfrm>
          <a:prstGeom prst="roundRect">
            <a:avLst>
              <a:gd name="adj" fmla="val 5204"/>
            </a:avLst>
          </a:prstGeom>
          <a:solidFill>
            <a:srgbClr val="48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95" name="Retângulo: Cantos Arredondados 194">
            <a:extLst>
              <a:ext uri="{FF2B5EF4-FFF2-40B4-BE49-F238E27FC236}">
                <a16:creationId xmlns:a16="http://schemas.microsoft.com/office/drawing/2014/main" id="{2B9CF4C9-9F49-43D2-84E3-F88D478A1817}"/>
              </a:ext>
            </a:extLst>
          </p:cNvPr>
          <p:cNvSpPr/>
          <p:nvPr/>
        </p:nvSpPr>
        <p:spPr>
          <a:xfrm>
            <a:off x="4200531" y="4581524"/>
            <a:ext cx="3800469" cy="2082946"/>
          </a:xfrm>
          <a:prstGeom prst="roundRect">
            <a:avLst>
              <a:gd name="adj" fmla="val 5286"/>
            </a:avLst>
          </a:prstGeom>
          <a:solidFill>
            <a:srgbClr val="48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DEBA222D-2588-4D5F-A1C1-F11171573C58}"/>
              </a:ext>
            </a:extLst>
          </p:cNvPr>
          <p:cNvSpPr/>
          <p:nvPr/>
        </p:nvSpPr>
        <p:spPr>
          <a:xfrm>
            <a:off x="8191500" y="1937978"/>
            <a:ext cx="3800469" cy="4734285"/>
          </a:xfrm>
          <a:prstGeom prst="roundRect">
            <a:avLst>
              <a:gd name="adj" fmla="val 2500"/>
            </a:avLst>
          </a:prstGeom>
          <a:solidFill>
            <a:srgbClr val="D7AC78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83E89B44-A96B-4505-A214-998D80DB456A}"/>
              </a:ext>
            </a:extLst>
          </p:cNvPr>
          <p:cNvSpPr>
            <a:spLocks noChangeAspect="1"/>
          </p:cNvSpPr>
          <p:nvPr/>
        </p:nvSpPr>
        <p:spPr>
          <a:xfrm>
            <a:off x="2047595" y="205093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DEFDC2D-5EB6-4F11-901A-D1D904414E12}"/>
              </a:ext>
            </a:extLst>
          </p:cNvPr>
          <p:cNvSpPr>
            <a:spLocks noChangeAspect="1"/>
          </p:cNvSpPr>
          <p:nvPr/>
        </p:nvSpPr>
        <p:spPr>
          <a:xfrm>
            <a:off x="5956115" y="191633"/>
            <a:ext cx="279770" cy="269196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55B4D7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E66F381-3785-4B2A-802C-334CCC0E50C6}"/>
              </a:ext>
            </a:extLst>
          </p:cNvPr>
          <p:cNvSpPr>
            <a:spLocks noChangeAspect="1"/>
          </p:cNvSpPr>
          <p:nvPr/>
        </p:nvSpPr>
        <p:spPr>
          <a:xfrm>
            <a:off x="6753320" y="186553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90852040-3C89-42A1-B629-5E21F519EF3C}"/>
              </a:ext>
            </a:extLst>
          </p:cNvPr>
          <p:cNvSpPr/>
          <p:nvPr/>
        </p:nvSpPr>
        <p:spPr>
          <a:xfrm>
            <a:off x="5167406" y="205093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505F8C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95BB43FF-2DEE-49EC-B3C2-7FEA13941C53}"/>
              </a:ext>
            </a:extLst>
          </p:cNvPr>
          <p:cNvSpPr>
            <a:spLocks noChangeAspect="1"/>
          </p:cNvSpPr>
          <p:nvPr/>
        </p:nvSpPr>
        <p:spPr>
          <a:xfrm>
            <a:off x="11562102" y="191633"/>
            <a:ext cx="269196" cy="269196"/>
          </a:xfrm>
          <a:custGeom>
            <a:avLst/>
            <a:gdLst>
              <a:gd name="connsiteX0" fmla="*/ 176636 w 3179445"/>
              <a:gd name="connsiteY0" fmla="*/ 0 h 3179445"/>
              <a:gd name="connsiteX1" fmla="*/ 3002809 w 3179445"/>
              <a:gd name="connsiteY1" fmla="*/ 0 h 3179445"/>
              <a:gd name="connsiteX2" fmla="*/ 3179445 w 3179445"/>
              <a:gd name="connsiteY2" fmla="*/ 176636 h 3179445"/>
              <a:gd name="connsiteX3" fmla="*/ 3179445 w 3179445"/>
              <a:gd name="connsiteY3" fmla="*/ 3002809 h 3179445"/>
              <a:gd name="connsiteX4" fmla="*/ 3002809 w 3179445"/>
              <a:gd name="connsiteY4" fmla="*/ 3179445 h 3179445"/>
              <a:gd name="connsiteX5" fmla="*/ 176636 w 3179445"/>
              <a:gd name="connsiteY5" fmla="*/ 3179445 h 3179445"/>
              <a:gd name="connsiteX6" fmla="*/ 0 w 3179445"/>
              <a:gd name="connsiteY6" fmla="*/ 3002809 h 3179445"/>
              <a:gd name="connsiteX7" fmla="*/ 0 w 3179445"/>
              <a:gd name="connsiteY7" fmla="*/ 176636 h 3179445"/>
              <a:gd name="connsiteX8" fmla="*/ 176636 w 3179445"/>
              <a:gd name="connsiteY8" fmla="*/ 0 h 3179445"/>
              <a:gd name="connsiteX9" fmla="*/ 353272 w 3179445"/>
              <a:gd name="connsiteY9" fmla="*/ 353272 h 3179445"/>
              <a:gd name="connsiteX10" fmla="*/ 353272 w 3179445"/>
              <a:gd name="connsiteY10" fmla="*/ 2826173 h 3179445"/>
              <a:gd name="connsiteX11" fmla="*/ 2826173 w 3179445"/>
              <a:gd name="connsiteY11" fmla="*/ 2826173 h 3179445"/>
              <a:gd name="connsiteX12" fmla="*/ 2826173 w 3179445"/>
              <a:gd name="connsiteY12" fmla="*/ 353272 h 3179445"/>
              <a:gd name="connsiteX13" fmla="*/ 353272 w 3179445"/>
              <a:gd name="connsiteY13" fmla="*/ 353272 h 3179445"/>
              <a:gd name="connsiteX14" fmla="*/ 794861 w 3179445"/>
              <a:gd name="connsiteY14" fmla="*/ 1059815 h 3179445"/>
              <a:gd name="connsiteX15" fmla="*/ 529908 w 3179445"/>
              <a:gd name="connsiteY15" fmla="*/ 794861 h 3179445"/>
              <a:gd name="connsiteX16" fmla="*/ 794861 w 3179445"/>
              <a:gd name="connsiteY16" fmla="*/ 529908 h 3179445"/>
              <a:gd name="connsiteX17" fmla="*/ 1059815 w 3179445"/>
              <a:gd name="connsiteY17" fmla="*/ 794861 h 3179445"/>
              <a:gd name="connsiteX18" fmla="*/ 794861 w 3179445"/>
              <a:gd name="connsiteY18" fmla="*/ 1059815 h 3179445"/>
              <a:gd name="connsiteX19" fmla="*/ 618225 w 3179445"/>
              <a:gd name="connsiteY19" fmla="*/ 1236451 h 3179445"/>
              <a:gd name="connsiteX20" fmla="*/ 971497 w 3179445"/>
              <a:gd name="connsiteY20" fmla="*/ 1236451 h 3179445"/>
              <a:gd name="connsiteX21" fmla="*/ 971497 w 3179445"/>
              <a:gd name="connsiteY21" fmla="*/ 2561220 h 3179445"/>
              <a:gd name="connsiteX22" fmla="*/ 618225 w 3179445"/>
              <a:gd name="connsiteY22" fmla="*/ 2561220 h 3179445"/>
              <a:gd name="connsiteX23" fmla="*/ 618225 w 3179445"/>
              <a:gd name="connsiteY23" fmla="*/ 1236451 h 3179445"/>
              <a:gd name="connsiteX24" fmla="*/ 1589723 w 3179445"/>
              <a:gd name="connsiteY24" fmla="*/ 1312404 h 3179445"/>
              <a:gd name="connsiteX25" fmla="*/ 1942994 w 3179445"/>
              <a:gd name="connsiteY25" fmla="*/ 1148133 h 3179445"/>
              <a:gd name="connsiteX26" fmla="*/ 2561220 w 3179445"/>
              <a:gd name="connsiteY26" fmla="*/ 1810517 h 3179445"/>
              <a:gd name="connsiteX27" fmla="*/ 2561220 w 3179445"/>
              <a:gd name="connsiteY27" fmla="*/ 2561220 h 3179445"/>
              <a:gd name="connsiteX28" fmla="*/ 2207948 w 3179445"/>
              <a:gd name="connsiteY28" fmla="*/ 2561220 h 3179445"/>
              <a:gd name="connsiteX29" fmla="*/ 2207948 w 3179445"/>
              <a:gd name="connsiteY29" fmla="*/ 1810517 h 3179445"/>
              <a:gd name="connsiteX30" fmla="*/ 1898835 w 3179445"/>
              <a:gd name="connsiteY30" fmla="*/ 1501405 h 3179445"/>
              <a:gd name="connsiteX31" fmla="*/ 1589723 w 3179445"/>
              <a:gd name="connsiteY31" fmla="*/ 1810517 h 3179445"/>
              <a:gd name="connsiteX32" fmla="*/ 1589723 w 3179445"/>
              <a:gd name="connsiteY32" fmla="*/ 2561220 h 3179445"/>
              <a:gd name="connsiteX33" fmla="*/ 1236451 w 3179445"/>
              <a:gd name="connsiteY33" fmla="*/ 2561220 h 3179445"/>
              <a:gd name="connsiteX34" fmla="*/ 1236451 w 3179445"/>
              <a:gd name="connsiteY34" fmla="*/ 1236451 h 3179445"/>
              <a:gd name="connsiteX35" fmla="*/ 1589723 w 3179445"/>
              <a:gd name="connsiteY35" fmla="*/ 1236451 h 3179445"/>
              <a:gd name="connsiteX36" fmla="*/ 1589723 w 3179445"/>
              <a:gd name="connsiteY36" fmla="*/ 1312404 h 31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79445" h="3179445">
                <a:moveTo>
                  <a:pt x="176636" y="0"/>
                </a:moveTo>
                <a:lnTo>
                  <a:pt x="3002809" y="0"/>
                </a:lnTo>
                <a:cubicBezTo>
                  <a:pt x="3100365" y="0"/>
                  <a:pt x="3179445" y="79083"/>
                  <a:pt x="3179445" y="176636"/>
                </a:cubicBezTo>
                <a:lnTo>
                  <a:pt x="3179445" y="3002809"/>
                </a:lnTo>
                <a:cubicBezTo>
                  <a:pt x="3179445" y="3100365"/>
                  <a:pt x="3100365" y="3179445"/>
                  <a:pt x="3002809" y="3179445"/>
                </a:cubicBezTo>
                <a:lnTo>
                  <a:pt x="176636" y="3179445"/>
                </a:lnTo>
                <a:cubicBezTo>
                  <a:pt x="79083" y="3179445"/>
                  <a:pt x="0" y="3100365"/>
                  <a:pt x="0" y="3002809"/>
                </a:cubicBezTo>
                <a:lnTo>
                  <a:pt x="0" y="176636"/>
                </a:lnTo>
                <a:cubicBezTo>
                  <a:pt x="0" y="79083"/>
                  <a:pt x="79083" y="0"/>
                  <a:pt x="176636" y="0"/>
                </a:cubicBezTo>
                <a:close/>
                <a:moveTo>
                  <a:pt x="353272" y="353272"/>
                </a:moveTo>
                <a:lnTo>
                  <a:pt x="353272" y="2826173"/>
                </a:lnTo>
                <a:lnTo>
                  <a:pt x="2826173" y="2826173"/>
                </a:lnTo>
                <a:lnTo>
                  <a:pt x="2826173" y="353272"/>
                </a:lnTo>
                <a:lnTo>
                  <a:pt x="353272" y="353272"/>
                </a:lnTo>
                <a:close/>
                <a:moveTo>
                  <a:pt x="794861" y="1059815"/>
                </a:moveTo>
                <a:cubicBezTo>
                  <a:pt x="648531" y="1059815"/>
                  <a:pt x="529908" y="941192"/>
                  <a:pt x="529908" y="794861"/>
                </a:cubicBezTo>
                <a:cubicBezTo>
                  <a:pt x="529908" y="648531"/>
                  <a:pt x="648531" y="529908"/>
                  <a:pt x="794861" y="529908"/>
                </a:cubicBezTo>
                <a:cubicBezTo>
                  <a:pt x="941192" y="529908"/>
                  <a:pt x="1059815" y="648531"/>
                  <a:pt x="1059815" y="794861"/>
                </a:cubicBezTo>
                <a:cubicBezTo>
                  <a:pt x="1059815" y="941192"/>
                  <a:pt x="941192" y="1059815"/>
                  <a:pt x="794861" y="1059815"/>
                </a:cubicBezTo>
                <a:close/>
                <a:moveTo>
                  <a:pt x="618225" y="1236451"/>
                </a:moveTo>
                <a:lnTo>
                  <a:pt x="971497" y="1236451"/>
                </a:lnTo>
                <a:lnTo>
                  <a:pt x="971497" y="2561220"/>
                </a:lnTo>
                <a:lnTo>
                  <a:pt x="618225" y="2561220"/>
                </a:lnTo>
                <a:lnTo>
                  <a:pt x="618225" y="1236451"/>
                </a:lnTo>
                <a:close/>
                <a:moveTo>
                  <a:pt x="1589723" y="1312404"/>
                </a:moveTo>
                <a:cubicBezTo>
                  <a:pt x="1692878" y="1212605"/>
                  <a:pt x="1813343" y="1148133"/>
                  <a:pt x="1942994" y="1148133"/>
                </a:cubicBezTo>
                <a:cubicBezTo>
                  <a:pt x="2308807" y="1148133"/>
                  <a:pt x="2561220" y="1444705"/>
                  <a:pt x="2561220" y="1810517"/>
                </a:cubicBezTo>
                <a:lnTo>
                  <a:pt x="2561220" y="2561220"/>
                </a:lnTo>
                <a:lnTo>
                  <a:pt x="2207948" y="2561220"/>
                </a:lnTo>
                <a:lnTo>
                  <a:pt x="2207948" y="1810517"/>
                </a:lnTo>
                <a:cubicBezTo>
                  <a:pt x="2207948" y="1639799"/>
                  <a:pt x="2069554" y="1501405"/>
                  <a:pt x="1898835" y="1501405"/>
                </a:cubicBezTo>
                <a:cubicBezTo>
                  <a:pt x="1728117" y="1501405"/>
                  <a:pt x="1589723" y="1639799"/>
                  <a:pt x="1589723" y="1810517"/>
                </a:cubicBezTo>
                <a:lnTo>
                  <a:pt x="1589723" y="2561220"/>
                </a:lnTo>
                <a:lnTo>
                  <a:pt x="1236451" y="2561220"/>
                </a:lnTo>
                <a:lnTo>
                  <a:pt x="1236451" y="1236451"/>
                </a:lnTo>
                <a:lnTo>
                  <a:pt x="1589723" y="1236451"/>
                </a:lnTo>
                <a:lnTo>
                  <a:pt x="1589723" y="1312404"/>
                </a:ln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1153BAF0-BB7B-4823-80E7-CFB1C9DA87E7}"/>
              </a:ext>
            </a:extLst>
          </p:cNvPr>
          <p:cNvSpPr>
            <a:spLocks noChangeAspect="1"/>
          </p:cNvSpPr>
          <p:nvPr/>
        </p:nvSpPr>
        <p:spPr>
          <a:xfrm>
            <a:off x="10762002" y="191633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rgbClr val="505F8C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8DE68BA5-F109-4C95-8DFB-DBA95AF5C1A0}"/>
              </a:ext>
            </a:extLst>
          </p:cNvPr>
          <p:cNvSpPr/>
          <p:nvPr/>
        </p:nvSpPr>
        <p:spPr>
          <a:xfrm>
            <a:off x="181311" y="835301"/>
            <a:ext cx="3792797" cy="921365"/>
          </a:xfrm>
          <a:prstGeom prst="roundRect">
            <a:avLst>
              <a:gd name="adj" fmla="val 7729"/>
            </a:avLst>
          </a:prstGeom>
          <a:solidFill>
            <a:srgbClr val="9BC5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85F3BB3E-C0A8-49F0-B067-B2F182FE7C5F}"/>
              </a:ext>
            </a:extLst>
          </p:cNvPr>
          <p:cNvSpPr/>
          <p:nvPr/>
        </p:nvSpPr>
        <p:spPr>
          <a:xfrm>
            <a:off x="4191000" y="835301"/>
            <a:ext cx="2448000" cy="921365"/>
          </a:xfrm>
          <a:prstGeom prst="roundRect">
            <a:avLst>
              <a:gd name="adj" fmla="val 7729"/>
            </a:avLst>
          </a:prstGeom>
          <a:solidFill>
            <a:srgbClr val="B79DE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64A1AFF4-B3D4-477F-8D2A-55586E556360}"/>
              </a:ext>
            </a:extLst>
          </p:cNvPr>
          <p:cNvSpPr/>
          <p:nvPr/>
        </p:nvSpPr>
        <p:spPr>
          <a:xfrm>
            <a:off x="6855892" y="835301"/>
            <a:ext cx="2448000" cy="935551"/>
          </a:xfrm>
          <a:prstGeom prst="roundRect">
            <a:avLst>
              <a:gd name="adj" fmla="val 7729"/>
            </a:avLst>
          </a:prstGeom>
          <a:solidFill>
            <a:srgbClr val="EEAB9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E7C4DA8E-5A88-4641-8EAF-4E7916C22261}"/>
              </a:ext>
            </a:extLst>
          </p:cNvPr>
          <p:cNvSpPr/>
          <p:nvPr/>
        </p:nvSpPr>
        <p:spPr>
          <a:xfrm>
            <a:off x="9538002" y="835301"/>
            <a:ext cx="2448000" cy="935551"/>
          </a:xfrm>
          <a:prstGeom prst="roundRect">
            <a:avLst>
              <a:gd name="adj" fmla="val 7729"/>
            </a:avLst>
          </a:prstGeom>
          <a:solidFill>
            <a:srgbClr val="D7AC7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FAF9B84C-A825-4794-99D5-1D877AE1407C}"/>
              </a:ext>
            </a:extLst>
          </p:cNvPr>
          <p:cNvSpPr/>
          <p:nvPr/>
        </p:nvSpPr>
        <p:spPr>
          <a:xfrm>
            <a:off x="3334980" y="1051355"/>
            <a:ext cx="513677" cy="513677"/>
          </a:xfrm>
          <a:prstGeom prst="ellipse">
            <a:avLst/>
          </a:prstGeom>
          <a:solidFill>
            <a:srgbClr val="9AC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 dirty="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9EA5048B-FD77-48F6-A9F1-94C52967AE3E}"/>
              </a:ext>
            </a:extLst>
          </p:cNvPr>
          <p:cNvSpPr/>
          <p:nvPr/>
        </p:nvSpPr>
        <p:spPr>
          <a:xfrm>
            <a:off x="6031919" y="1051355"/>
            <a:ext cx="513677" cy="513677"/>
          </a:xfrm>
          <a:prstGeom prst="ellipse">
            <a:avLst/>
          </a:prstGeom>
          <a:solidFill>
            <a:srgbClr val="B79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 dirty="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C6905D6-A28E-4D95-BF38-7C668E14B8F9}"/>
              </a:ext>
            </a:extLst>
          </p:cNvPr>
          <p:cNvSpPr/>
          <p:nvPr/>
        </p:nvSpPr>
        <p:spPr>
          <a:xfrm>
            <a:off x="8644984" y="1061678"/>
            <a:ext cx="513677" cy="513677"/>
          </a:xfrm>
          <a:prstGeom prst="ellipse">
            <a:avLst/>
          </a:prstGeom>
          <a:solidFill>
            <a:srgbClr val="EEA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 dirty="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9E6E0986-1FED-4AF4-9AA0-D898513D516A}"/>
              </a:ext>
            </a:extLst>
          </p:cNvPr>
          <p:cNvSpPr/>
          <p:nvPr/>
        </p:nvSpPr>
        <p:spPr>
          <a:xfrm>
            <a:off x="11380867" y="1061678"/>
            <a:ext cx="513677" cy="513677"/>
          </a:xfrm>
          <a:prstGeom prst="ellipse">
            <a:avLst/>
          </a:prstGeom>
          <a:solidFill>
            <a:srgbClr val="D7AC78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8778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B48F9059-1758-4B7F-9DDB-7740C3F5F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006" y="6998677"/>
            <a:ext cx="8877300" cy="600075"/>
          </a:xfrm>
          <a:prstGeom prst="rect">
            <a:avLst/>
          </a:prstGeom>
        </p:spPr>
      </p:pic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9340DC15-6941-444E-8D8F-8FD6FB3B4A6F}"/>
              </a:ext>
            </a:extLst>
          </p:cNvPr>
          <p:cNvSpPr>
            <a:spLocks noChangeAspect="1"/>
          </p:cNvSpPr>
          <p:nvPr/>
        </p:nvSpPr>
        <p:spPr>
          <a:xfrm>
            <a:off x="5866173" y="1030424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6C61EAD-80F0-4625-807A-255AC9F1C8E5}"/>
              </a:ext>
            </a:extLst>
          </p:cNvPr>
          <p:cNvSpPr/>
          <p:nvPr/>
        </p:nvSpPr>
        <p:spPr>
          <a:xfrm>
            <a:off x="76959" y="96613"/>
            <a:ext cx="11906230" cy="6664774"/>
          </a:xfrm>
          <a:prstGeom prst="roundRect">
            <a:avLst>
              <a:gd name="adj" fmla="val 5783"/>
            </a:avLst>
          </a:prstGeom>
          <a:solidFill>
            <a:srgbClr val="FC81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67F480-D30C-45B2-8B7C-BDEE392EB870}"/>
              </a:ext>
            </a:extLst>
          </p:cNvPr>
          <p:cNvSpPr/>
          <p:nvPr/>
        </p:nvSpPr>
        <p:spPr>
          <a:xfrm rot="16200000">
            <a:off x="3097398" y="-2174579"/>
            <a:ext cx="6664775" cy="11207158"/>
          </a:xfrm>
          <a:prstGeom prst="roundRect">
            <a:avLst>
              <a:gd name="adj" fmla="val 6858"/>
            </a:avLst>
          </a:prstGeom>
          <a:solidFill>
            <a:srgbClr val="FB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9DC9ED77-B19E-415D-B756-0E16FE504C33}"/>
              </a:ext>
            </a:extLst>
          </p:cNvPr>
          <p:cNvSpPr txBox="1"/>
          <p:nvPr/>
        </p:nvSpPr>
        <p:spPr>
          <a:xfrm>
            <a:off x="2241617" y="7146287"/>
            <a:ext cx="893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#700000		#5C0000		#DB0000		#E80000		#C20000</a:t>
            </a:r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C97C877A-CEA3-4802-BC20-651A4698094D}"/>
              </a:ext>
            </a:extLst>
          </p:cNvPr>
          <p:cNvSpPr>
            <a:spLocks noChangeAspect="1"/>
          </p:cNvSpPr>
          <p:nvPr/>
        </p:nvSpPr>
        <p:spPr>
          <a:xfrm>
            <a:off x="328648" y="3986532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chemeClr val="bg1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E2851807-5558-4D53-BE11-D43ABC397080}"/>
              </a:ext>
            </a:extLst>
          </p:cNvPr>
          <p:cNvSpPr>
            <a:spLocks noChangeAspect="1"/>
          </p:cNvSpPr>
          <p:nvPr/>
        </p:nvSpPr>
        <p:spPr>
          <a:xfrm>
            <a:off x="328648" y="3366907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chemeClr val="bg1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orma Livre: Forma 83">
            <a:extLst>
              <a:ext uri="{FF2B5EF4-FFF2-40B4-BE49-F238E27FC236}">
                <a16:creationId xmlns:a16="http://schemas.microsoft.com/office/drawing/2014/main" id="{40D74330-F6F3-499A-85E4-6AF5FC62DB13}"/>
              </a:ext>
            </a:extLst>
          </p:cNvPr>
          <p:cNvSpPr/>
          <p:nvPr/>
        </p:nvSpPr>
        <p:spPr>
          <a:xfrm>
            <a:off x="327609" y="2028639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chemeClr val="bg1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742D2559-573D-43E3-8960-D0A9C9E3D06A}"/>
              </a:ext>
            </a:extLst>
          </p:cNvPr>
          <p:cNvSpPr/>
          <p:nvPr/>
        </p:nvSpPr>
        <p:spPr>
          <a:xfrm rot="16200000">
            <a:off x="533019" y="2627847"/>
            <a:ext cx="415456" cy="442755"/>
          </a:xfrm>
          <a:prstGeom prst="roundRect">
            <a:avLst>
              <a:gd name="adj" fmla="val 26312"/>
            </a:avLst>
          </a:prstGeom>
          <a:solidFill>
            <a:srgbClr val="FFFEF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474DC1B7-7065-4D67-9A09-D36DCCFD17CC}"/>
              </a:ext>
            </a:extLst>
          </p:cNvPr>
          <p:cNvSpPr>
            <a:spLocks noChangeAspect="1"/>
          </p:cNvSpPr>
          <p:nvPr/>
        </p:nvSpPr>
        <p:spPr>
          <a:xfrm>
            <a:off x="618408" y="2717631"/>
            <a:ext cx="236374" cy="227440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FE7D44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8" name="Gráfico 77">
            <a:extLst>
              <a:ext uri="{FF2B5EF4-FFF2-40B4-BE49-F238E27FC236}">
                <a16:creationId xmlns:a16="http://schemas.microsoft.com/office/drawing/2014/main" id="{B70E74AB-AA13-4B13-BC6B-E2ABC0B0D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5757" y="979350"/>
            <a:ext cx="288000" cy="288000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A8C79F2-4292-4E9C-9C33-D8E7989365B3}"/>
              </a:ext>
            </a:extLst>
          </p:cNvPr>
          <p:cNvSpPr/>
          <p:nvPr/>
        </p:nvSpPr>
        <p:spPr>
          <a:xfrm>
            <a:off x="1297537" y="895160"/>
            <a:ext cx="2544251" cy="2486025"/>
          </a:xfrm>
          <a:prstGeom prst="roundRect">
            <a:avLst>
              <a:gd name="adj" fmla="val 6992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E7405400-E04A-4EF6-BC34-4EB543FF621E}"/>
              </a:ext>
            </a:extLst>
          </p:cNvPr>
          <p:cNvSpPr/>
          <p:nvPr/>
        </p:nvSpPr>
        <p:spPr>
          <a:xfrm>
            <a:off x="1297537" y="3553006"/>
            <a:ext cx="2560093" cy="2857771"/>
          </a:xfrm>
          <a:prstGeom prst="roundRect">
            <a:avLst>
              <a:gd name="adj" fmla="val 6789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EA0579C8-B332-4B98-86AC-2435F061508B}"/>
              </a:ext>
            </a:extLst>
          </p:cNvPr>
          <p:cNvSpPr/>
          <p:nvPr/>
        </p:nvSpPr>
        <p:spPr>
          <a:xfrm>
            <a:off x="4041779" y="895160"/>
            <a:ext cx="2214212" cy="2486025"/>
          </a:xfrm>
          <a:prstGeom prst="roundRect">
            <a:avLst>
              <a:gd name="adj" fmla="val 7850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C9D2C2B-3FFA-411F-B767-D50D5C7F6567}"/>
              </a:ext>
            </a:extLst>
          </p:cNvPr>
          <p:cNvSpPr/>
          <p:nvPr/>
        </p:nvSpPr>
        <p:spPr>
          <a:xfrm>
            <a:off x="9655881" y="895160"/>
            <a:ext cx="2218010" cy="5515617"/>
          </a:xfrm>
          <a:prstGeom prst="roundRect">
            <a:avLst>
              <a:gd name="adj" fmla="val 7837"/>
            </a:avLst>
          </a:prstGeom>
          <a:solidFill>
            <a:srgbClr val="FC81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FBAB9433-D216-4A7A-9FF8-18398875E46A}"/>
              </a:ext>
            </a:extLst>
          </p:cNvPr>
          <p:cNvSpPr/>
          <p:nvPr/>
        </p:nvSpPr>
        <p:spPr>
          <a:xfrm>
            <a:off x="4048129" y="3561547"/>
            <a:ext cx="5417251" cy="2849230"/>
          </a:xfrm>
          <a:prstGeom prst="roundRect">
            <a:avLst>
              <a:gd name="adj" fmla="val 6100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BBDFD45-AC2B-4B31-8F13-DCCD9988856C}"/>
              </a:ext>
            </a:extLst>
          </p:cNvPr>
          <p:cNvSpPr/>
          <p:nvPr/>
        </p:nvSpPr>
        <p:spPr>
          <a:xfrm>
            <a:off x="6436230" y="888684"/>
            <a:ext cx="3006759" cy="2492501"/>
          </a:xfrm>
          <a:prstGeom prst="roundRect">
            <a:avLst>
              <a:gd name="adj" fmla="val 7850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Agrupar 19" hidden="1">
            <a:extLst>
              <a:ext uri="{FF2B5EF4-FFF2-40B4-BE49-F238E27FC236}">
                <a16:creationId xmlns:a16="http://schemas.microsoft.com/office/drawing/2014/main" id="{CDB20570-C996-4195-9195-54C2B345752F}"/>
              </a:ext>
            </a:extLst>
          </p:cNvPr>
          <p:cNvGrpSpPr/>
          <p:nvPr/>
        </p:nvGrpSpPr>
        <p:grpSpPr>
          <a:xfrm>
            <a:off x="47630" y="228411"/>
            <a:ext cx="11811000" cy="6486525"/>
            <a:chOff x="190500" y="185737"/>
            <a:chExt cx="11811000" cy="6486525"/>
          </a:xfrm>
        </p:grpSpPr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6E5F3BE9-B23C-4BC6-B028-0E5845D36367}"/>
                </a:ext>
              </a:extLst>
            </p:cNvPr>
            <p:cNvSpPr/>
            <p:nvPr/>
          </p:nvSpPr>
          <p:spPr>
            <a:xfrm>
              <a:off x="113919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A60FD40A-58E9-4E39-9214-D1ECAD766637}"/>
                </a:ext>
              </a:extLst>
            </p:cNvPr>
            <p:cNvSpPr/>
            <p:nvPr/>
          </p:nvSpPr>
          <p:spPr>
            <a:xfrm>
              <a:off x="105918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8E20343-2873-4E58-8288-1DC181F02FFD}"/>
                </a:ext>
              </a:extLst>
            </p:cNvPr>
            <p:cNvSpPr/>
            <p:nvPr/>
          </p:nvSpPr>
          <p:spPr>
            <a:xfrm>
              <a:off x="97917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A74DB95C-CFA7-470A-B34D-6023EB55A5EB}"/>
                </a:ext>
              </a:extLst>
            </p:cNvPr>
            <p:cNvSpPr/>
            <p:nvPr/>
          </p:nvSpPr>
          <p:spPr>
            <a:xfrm>
              <a:off x="89916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BB47D4CF-C135-4590-9B65-A264F4BAA782}"/>
                </a:ext>
              </a:extLst>
            </p:cNvPr>
            <p:cNvSpPr/>
            <p:nvPr/>
          </p:nvSpPr>
          <p:spPr>
            <a:xfrm>
              <a:off x="81915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F0664D77-92D8-4375-B75F-05269A87DBC6}"/>
                </a:ext>
              </a:extLst>
            </p:cNvPr>
            <p:cNvSpPr/>
            <p:nvPr/>
          </p:nvSpPr>
          <p:spPr>
            <a:xfrm>
              <a:off x="73914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8E7B8C2-5FDA-4733-A12B-F3763BE8819B}"/>
                </a:ext>
              </a:extLst>
            </p:cNvPr>
            <p:cNvSpPr/>
            <p:nvPr/>
          </p:nvSpPr>
          <p:spPr>
            <a:xfrm>
              <a:off x="65913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13103390-3317-42E4-B324-6D2C974AC46C}"/>
                </a:ext>
              </a:extLst>
            </p:cNvPr>
            <p:cNvSpPr/>
            <p:nvPr/>
          </p:nvSpPr>
          <p:spPr>
            <a:xfrm>
              <a:off x="57912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0730D1FC-87F3-4E39-9BB4-3A3D5F874A73}"/>
                </a:ext>
              </a:extLst>
            </p:cNvPr>
            <p:cNvSpPr/>
            <p:nvPr/>
          </p:nvSpPr>
          <p:spPr>
            <a:xfrm>
              <a:off x="49911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1ACDAB1B-3242-4B42-A37B-9E8756CCEC26}"/>
                </a:ext>
              </a:extLst>
            </p:cNvPr>
            <p:cNvSpPr/>
            <p:nvPr/>
          </p:nvSpPr>
          <p:spPr>
            <a:xfrm>
              <a:off x="41910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0944ACA-5736-4FBE-AB6A-75EB11C5DE12}"/>
                </a:ext>
              </a:extLst>
            </p:cNvPr>
            <p:cNvSpPr/>
            <p:nvPr/>
          </p:nvSpPr>
          <p:spPr>
            <a:xfrm>
              <a:off x="33909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4409276D-CCF6-4BE4-AFDA-7E0A026194A9}"/>
                </a:ext>
              </a:extLst>
            </p:cNvPr>
            <p:cNvSpPr/>
            <p:nvPr/>
          </p:nvSpPr>
          <p:spPr>
            <a:xfrm>
              <a:off x="25908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86F0E741-FFCD-44F0-9F67-E08A7DFF183B}"/>
                </a:ext>
              </a:extLst>
            </p:cNvPr>
            <p:cNvSpPr/>
            <p:nvPr/>
          </p:nvSpPr>
          <p:spPr>
            <a:xfrm>
              <a:off x="17907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F14E796D-BFD1-44D8-9477-0A26A572C07A}"/>
                </a:ext>
              </a:extLst>
            </p:cNvPr>
            <p:cNvSpPr/>
            <p:nvPr/>
          </p:nvSpPr>
          <p:spPr>
            <a:xfrm>
              <a:off x="9906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2BCE5AF7-5404-4714-9870-48132D7EADB9}"/>
                </a:ext>
              </a:extLst>
            </p:cNvPr>
            <p:cNvSpPr/>
            <p:nvPr/>
          </p:nvSpPr>
          <p:spPr>
            <a:xfrm>
              <a:off x="1905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C640D468-3279-4B7B-ADE2-4CDC92E2C469}"/>
                </a:ext>
              </a:extLst>
            </p:cNvPr>
            <p:cNvSpPr/>
            <p:nvPr/>
          </p:nvSpPr>
          <p:spPr>
            <a:xfrm>
              <a:off x="113919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38465132-8B68-449B-9E33-3254A95818AF}"/>
                </a:ext>
              </a:extLst>
            </p:cNvPr>
            <p:cNvSpPr/>
            <p:nvPr/>
          </p:nvSpPr>
          <p:spPr>
            <a:xfrm>
              <a:off x="105918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588A4083-891F-472A-9BC6-5C19E4D0E229}"/>
                </a:ext>
              </a:extLst>
            </p:cNvPr>
            <p:cNvSpPr/>
            <p:nvPr/>
          </p:nvSpPr>
          <p:spPr>
            <a:xfrm>
              <a:off x="97917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396C4251-26E8-452B-B2F6-53A3F116D857}"/>
                </a:ext>
              </a:extLst>
            </p:cNvPr>
            <p:cNvSpPr/>
            <p:nvPr/>
          </p:nvSpPr>
          <p:spPr>
            <a:xfrm>
              <a:off x="89916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F41BAAA7-E86A-45E7-88DA-06C76E4A14E2}"/>
                </a:ext>
              </a:extLst>
            </p:cNvPr>
            <p:cNvSpPr/>
            <p:nvPr/>
          </p:nvSpPr>
          <p:spPr>
            <a:xfrm>
              <a:off x="81915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CA19E00C-71AC-4C5F-9C48-D83E283C1AD1}"/>
                </a:ext>
              </a:extLst>
            </p:cNvPr>
            <p:cNvSpPr/>
            <p:nvPr/>
          </p:nvSpPr>
          <p:spPr>
            <a:xfrm>
              <a:off x="73914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ECE98266-6DA3-43F3-9A2D-8B4FADBC29F2}"/>
                </a:ext>
              </a:extLst>
            </p:cNvPr>
            <p:cNvSpPr/>
            <p:nvPr/>
          </p:nvSpPr>
          <p:spPr>
            <a:xfrm>
              <a:off x="65913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D2E5EC92-C48C-4824-BD52-32299515D530}"/>
                </a:ext>
              </a:extLst>
            </p:cNvPr>
            <p:cNvSpPr/>
            <p:nvPr/>
          </p:nvSpPr>
          <p:spPr>
            <a:xfrm>
              <a:off x="57912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782BC586-BF48-4730-9C6F-A6882484FA9F}"/>
                </a:ext>
              </a:extLst>
            </p:cNvPr>
            <p:cNvSpPr/>
            <p:nvPr/>
          </p:nvSpPr>
          <p:spPr>
            <a:xfrm>
              <a:off x="49911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35F88D00-8001-46A8-9AB6-4078DFA9C53F}"/>
                </a:ext>
              </a:extLst>
            </p:cNvPr>
            <p:cNvSpPr/>
            <p:nvPr/>
          </p:nvSpPr>
          <p:spPr>
            <a:xfrm>
              <a:off x="41910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4AE34448-B67B-46D6-B05D-5E2E3D0BE1EE}"/>
                </a:ext>
              </a:extLst>
            </p:cNvPr>
            <p:cNvSpPr/>
            <p:nvPr/>
          </p:nvSpPr>
          <p:spPr>
            <a:xfrm>
              <a:off x="33909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C69F8667-3E10-42B3-9A6B-31ED438D2E62}"/>
                </a:ext>
              </a:extLst>
            </p:cNvPr>
            <p:cNvSpPr/>
            <p:nvPr/>
          </p:nvSpPr>
          <p:spPr>
            <a:xfrm>
              <a:off x="25908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C9B45BFF-2D6B-4E93-80BF-8F6220A6D746}"/>
                </a:ext>
              </a:extLst>
            </p:cNvPr>
            <p:cNvSpPr/>
            <p:nvPr/>
          </p:nvSpPr>
          <p:spPr>
            <a:xfrm>
              <a:off x="17907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C071E423-C8BC-4712-A0EB-2E493B76DC95}"/>
                </a:ext>
              </a:extLst>
            </p:cNvPr>
            <p:cNvSpPr/>
            <p:nvPr/>
          </p:nvSpPr>
          <p:spPr>
            <a:xfrm>
              <a:off x="9906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D92E763F-93C2-4811-B421-089F1FEAB197}"/>
                </a:ext>
              </a:extLst>
            </p:cNvPr>
            <p:cNvSpPr/>
            <p:nvPr/>
          </p:nvSpPr>
          <p:spPr>
            <a:xfrm>
              <a:off x="1905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B355CA8B-990A-4B64-B97F-693BE52766C4}"/>
                </a:ext>
              </a:extLst>
            </p:cNvPr>
            <p:cNvSpPr/>
            <p:nvPr/>
          </p:nvSpPr>
          <p:spPr>
            <a:xfrm>
              <a:off x="113919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CD44077B-4698-4BFE-BBED-B0659B9FC1E2}"/>
                </a:ext>
              </a:extLst>
            </p:cNvPr>
            <p:cNvSpPr/>
            <p:nvPr/>
          </p:nvSpPr>
          <p:spPr>
            <a:xfrm>
              <a:off x="105918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DC78B6A8-3CC2-4649-BDD6-78BC81D4EF4A}"/>
                </a:ext>
              </a:extLst>
            </p:cNvPr>
            <p:cNvSpPr/>
            <p:nvPr/>
          </p:nvSpPr>
          <p:spPr>
            <a:xfrm>
              <a:off x="97917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F355CADE-2B25-4889-B6BA-1B46D896BFD3}"/>
                </a:ext>
              </a:extLst>
            </p:cNvPr>
            <p:cNvSpPr/>
            <p:nvPr/>
          </p:nvSpPr>
          <p:spPr>
            <a:xfrm>
              <a:off x="89916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E185E9BC-FB7C-4647-B2A2-E3567A95C2C4}"/>
                </a:ext>
              </a:extLst>
            </p:cNvPr>
            <p:cNvSpPr/>
            <p:nvPr/>
          </p:nvSpPr>
          <p:spPr>
            <a:xfrm>
              <a:off x="81915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B3AF7C3-F290-49EE-BD08-4CAA2231D51B}"/>
                </a:ext>
              </a:extLst>
            </p:cNvPr>
            <p:cNvSpPr/>
            <p:nvPr/>
          </p:nvSpPr>
          <p:spPr>
            <a:xfrm>
              <a:off x="73914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9BF0212D-973F-4EEF-8B0E-749C9DAC99DE}"/>
                </a:ext>
              </a:extLst>
            </p:cNvPr>
            <p:cNvSpPr/>
            <p:nvPr/>
          </p:nvSpPr>
          <p:spPr>
            <a:xfrm>
              <a:off x="65913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62F72317-7BE3-4FE0-89E1-1B698E727D31}"/>
                </a:ext>
              </a:extLst>
            </p:cNvPr>
            <p:cNvSpPr/>
            <p:nvPr/>
          </p:nvSpPr>
          <p:spPr>
            <a:xfrm>
              <a:off x="57912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CECFB2BF-E581-4AA4-9C8C-1E6B4BBA0A83}"/>
                </a:ext>
              </a:extLst>
            </p:cNvPr>
            <p:cNvSpPr/>
            <p:nvPr/>
          </p:nvSpPr>
          <p:spPr>
            <a:xfrm>
              <a:off x="49911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5937E60F-6293-4CE9-ABDF-DAA4DE99217F}"/>
                </a:ext>
              </a:extLst>
            </p:cNvPr>
            <p:cNvSpPr/>
            <p:nvPr/>
          </p:nvSpPr>
          <p:spPr>
            <a:xfrm>
              <a:off x="41910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48718A2A-940C-43FA-B54E-7233202C973B}"/>
                </a:ext>
              </a:extLst>
            </p:cNvPr>
            <p:cNvSpPr/>
            <p:nvPr/>
          </p:nvSpPr>
          <p:spPr>
            <a:xfrm>
              <a:off x="33909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E457752B-CB6D-47D2-889C-100FA31019D0}"/>
                </a:ext>
              </a:extLst>
            </p:cNvPr>
            <p:cNvSpPr/>
            <p:nvPr/>
          </p:nvSpPr>
          <p:spPr>
            <a:xfrm>
              <a:off x="25908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8FB8A041-8915-4286-B2D4-4DE9EA25FE5D}"/>
                </a:ext>
              </a:extLst>
            </p:cNvPr>
            <p:cNvSpPr/>
            <p:nvPr/>
          </p:nvSpPr>
          <p:spPr>
            <a:xfrm>
              <a:off x="17907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624F36CE-53F0-4E35-BBE0-98644CAE2200}"/>
                </a:ext>
              </a:extLst>
            </p:cNvPr>
            <p:cNvSpPr/>
            <p:nvPr/>
          </p:nvSpPr>
          <p:spPr>
            <a:xfrm>
              <a:off x="9906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FB72E1B2-A717-4B07-A93A-9EA79CD8D10A}"/>
                </a:ext>
              </a:extLst>
            </p:cNvPr>
            <p:cNvSpPr/>
            <p:nvPr/>
          </p:nvSpPr>
          <p:spPr>
            <a:xfrm>
              <a:off x="1905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9DB38D65-46F4-4C2F-A4F5-C48EBC364351}"/>
                </a:ext>
              </a:extLst>
            </p:cNvPr>
            <p:cNvSpPr/>
            <p:nvPr/>
          </p:nvSpPr>
          <p:spPr>
            <a:xfrm>
              <a:off x="113919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FB8326AB-80C8-4A0F-8A18-2AA4F506E013}"/>
                </a:ext>
              </a:extLst>
            </p:cNvPr>
            <p:cNvSpPr/>
            <p:nvPr/>
          </p:nvSpPr>
          <p:spPr>
            <a:xfrm>
              <a:off x="105918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3EA70B5E-8050-4E3F-8DF8-356E4DD03FD1}"/>
                </a:ext>
              </a:extLst>
            </p:cNvPr>
            <p:cNvSpPr/>
            <p:nvPr/>
          </p:nvSpPr>
          <p:spPr>
            <a:xfrm>
              <a:off x="97917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2E0C851F-D626-4856-A056-FD8152537580}"/>
                </a:ext>
              </a:extLst>
            </p:cNvPr>
            <p:cNvSpPr/>
            <p:nvPr/>
          </p:nvSpPr>
          <p:spPr>
            <a:xfrm>
              <a:off x="89916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1AFE0F97-A16A-4221-B749-D9214639C7CF}"/>
                </a:ext>
              </a:extLst>
            </p:cNvPr>
            <p:cNvSpPr/>
            <p:nvPr/>
          </p:nvSpPr>
          <p:spPr>
            <a:xfrm>
              <a:off x="81915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684F2488-EB50-4FB8-A567-5BB006159475}"/>
                </a:ext>
              </a:extLst>
            </p:cNvPr>
            <p:cNvSpPr/>
            <p:nvPr/>
          </p:nvSpPr>
          <p:spPr>
            <a:xfrm>
              <a:off x="73914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FCCF9E69-5C65-4211-840D-C3F7659BDCE8}"/>
                </a:ext>
              </a:extLst>
            </p:cNvPr>
            <p:cNvSpPr/>
            <p:nvPr/>
          </p:nvSpPr>
          <p:spPr>
            <a:xfrm>
              <a:off x="65913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20EF1FBC-53D2-49F5-8300-BED11A36AF11}"/>
                </a:ext>
              </a:extLst>
            </p:cNvPr>
            <p:cNvSpPr/>
            <p:nvPr/>
          </p:nvSpPr>
          <p:spPr>
            <a:xfrm>
              <a:off x="57912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73AB6E41-806D-4C31-9B1E-F854BCEF871E}"/>
                </a:ext>
              </a:extLst>
            </p:cNvPr>
            <p:cNvSpPr/>
            <p:nvPr/>
          </p:nvSpPr>
          <p:spPr>
            <a:xfrm>
              <a:off x="49911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C8A42D87-3C5E-4E09-A89B-933773B04243}"/>
                </a:ext>
              </a:extLst>
            </p:cNvPr>
            <p:cNvSpPr/>
            <p:nvPr/>
          </p:nvSpPr>
          <p:spPr>
            <a:xfrm>
              <a:off x="41910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orma Livre: Forma 90">
              <a:extLst>
                <a:ext uri="{FF2B5EF4-FFF2-40B4-BE49-F238E27FC236}">
                  <a16:creationId xmlns:a16="http://schemas.microsoft.com/office/drawing/2014/main" id="{5FBF5E84-91C4-4FC5-897C-D0D98D85B107}"/>
                </a:ext>
              </a:extLst>
            </p:cNvPr>
            <p:cNvSpPr/>
            <p:nvPr/>
          </p:nvSpPr>
          <p:spPr>
            <a:xfrm>
              <a:off x="33909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531AFAB1-7213-46BD-9F9F-C5431B43BA54}"/>
                </a:ext>
              </a:extLst>
            </p:cNvPr>
            <p:cNvSpPr/>
            <p:nvPr/>
          </p:nvSpPr>
          <p:spPr>
            <a:xfrm>
              <a:off x="25908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CC99F8F2-11CD-4CEC-A7E8-ACA22918A5D4}"/>
                </a:ext>
              </a:extLst>
            </p:cNvPr>
            <p:cNvSpPr/>
            <p:nvPr/>
          </p:nvSpPr>
          <p:spPr>
            <a:xfrm>
              <a:off x="17907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orma Livre: Forma 93">
              <a:extLst>
                <a:ext uri="{FF2B5EF4-FFF2-40B4-BE49-F238E27FC236}">
                  <a16:creationId xmlns:a16="http://schemas.microsoft.com/office/drawing/2014/main" id="{AE25D671-DD80-4D15-81CB-A1420049C1E4}"/>
                </a:ext>
              </a:extLst>
            </p:cNvPr>
            <p:cNvSpPr/>
            <p:nvPr/>
          </p:nvSpPr>
          <p:spPr>
            <a:xfrm>
              <a:off x="9906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79269B67-3A9C-4A2B-9888-E78B6A549865}"/>
                </a:ext>
              </a:extLst>
            </p:cNvPr>
            <p:cNvSpPr/>
            <p:nvPr/>
          </p:nvSpPr>
          <p:spPr>
            <a:xfrm>
              <a:off x="1905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195C43A8-613B-4B2E-88C5-04BB4E7653AD}"/>
                </a:ext>
              </a:extLst>
            </p:cNvPr>
            <p:cNvSpPr/>
            <p:nvPr/>
          </p:nvSpPr>
          <p:spPr>
            <a:xfrm>
              <a:off x="113919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F2D9BB70-3353-42DE-9809-E9501C55E58A}"/>
                </a:ext>
              </a:extLst>
            </p:cNvPr>
            <p:cNvSpPr/>
            <p:nvPr/>
          </p:nvSpPr>
          <p:spPr>
            <a:xfrm>
              <a:off x="105918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orma Livre: Forma 97">
              <a:extLst>
                <a:ext uri="{FF2B5EF4-FFF2-40B4-BE49-F238E27FC236}">
                  <a16:creationId xmlns:a16="http://schemas.microsoft.com/office/drawing/2014/main" id="{A5C1453D-1DE3-4394-9700-20A7495FB7FA}"/>
                </a:ext>
              </a:extLst>
            </p:cNvPr>
            <p:cNvSpPr/>
            <p:nvPr/>
          </p:nvSpPr>
          <p:spPr>
            <a:xfrm>
              <a:off x="97917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id="{4E38053F-3EE5-4002-9889-52565B99C8A3}"/>
                </a:ext>
              </a:extLst>
            </p:cNvPr>
            <p:cNvSpPr/>
            <p:nvPr/>
          </p:nvSpPr>
          <p:spPr>
            <a:xfrm>
              <a:off x="89916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orma Livre: Forma 99">
              <a:extLst>
                <a:ext uri="{FF2B5EF4-FFF2-40B4-BE49-F238E27FC236}">
                  <a16:creationId xmlns:a16="http://schemas.microsoft.com/office/drawing/2014/main" id="{2A69BF7A-03E0-4057-949A-1682CCCD02C3}"/>
                </a:ext>
              </a:extLst>
            </p:cNvPr>
            <p:cNvSpPr/>
            <p:nvPr/>
          </p:nvSpPr>
          <p:spPr>
            <a:xfrm>
              <a:off x="81915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orma Livre: Forma 100">
              <a:extLst>
                <a:ext uri="{FF2B5EF4-FFF2-40B4-BE49-F238E27FC236}">
                  <a16:creationId xmlns:a16="http://schemas.microsoft.com/office/drawing/2014/main" id="{680464EB-0430-4FAB-ADF1-8E87933F47B7}"/>
                </a:ext>
              </a:extLst>
            </p:cNvPr>
            <p:cNvSpPr/>
            <p:nvPr/>
          </p:nvSpPr>
          <p:spPr>
            <a:xfrm>
              <a:off x="73914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orma Livre: Forma 101">
              <a:extLst>
                <a:ext uri="{FF2B5EF4-FFF2-40B4-BE49-F238E27FC236}">
                  <a16:creationId xmlns:a16="http://schemas.microsoft.com/office/drawing/2014/main" id="{53E10BC9-C359-4104-8EE7-0DCB01228234}"/>
                </a:ext>
              </a:extLst>
            </p:cNvPr>
            <p:cNvSpPr/>
            <p:nvPr/>
          </p:nvSpPr>
          <p:spPr>
            <a:xfrm>
              <a:off x="65913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orma Livre: Forma 102">
              <a:extLst>
                <a:ext uri="{FF2B5EF4-FFF2-40B4-BE49-F238E27FC236}">
                  <a16:creationId xmlns:a16="http://schemas.microsoft.com/office/drawing/2014/main" id="{E5B1D554-819E-4545-B4A9-9F649C5D3293}"/>
                </a:ext>
              </a:extLst>
            </p:cNvPr>
            <p:cNvSpPr/>
            <p:nvPr/>
          </p:nvSpPr>
          <p:spPr>
            <a:xfrm>
              <a:off x="57912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orma Livre: Forma 103">
              <a:extLst>
                <a:ext uri="{FF2B5EF4-FFF2-40B4-BE49-F238E27FC236}">
                  <a16:creationId xmlns:a16="http://schemas.microsoft.com/office/drawing/2014/main" id="{94C35295-A2BA-4079-8A46-DB9A3344BD14}"/>
                </a:ext>
              </a:extLst>
            </p:cNvPr>
            <p:cNvSpPr/>
            <p:nvPr/>
          </p:nvSpPr>
          <p:spPr>
            <a:xfrm>
              <a:off x="49911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B09AE396-AF2B-4020-BBB0-BFA4E1EEFFC3}"/>
                </a:ext>
              </a:extLst>
            </p:cNvPr>
            <p:cNvSpPr/>
            <p:nvPr/>
          </p:nvSpPr>
          <p:spPr>
            <a:xfrm>
              <a:off x="41910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orma Livre: Forma 105">
              <a:extLst>
                <a:ext uri="{FF2B5EF4-FFF2-40B4-BE49-F238E27FC236}">
                  <a16:creationId xmlns:a16="http://schemas.microsoft.com/office/drawing/2014/main" id="{FD20F402-3F19-42C0-81FF-C8F5E0AE1951}"/>
                </a:ext>
              </a:extLst>
            </p:cNvPr>
            <p:cNvSpPr/>
            <p:nvPr/>
          </p:nvSpPr>
          <p:spPr>
            <a:xfrm>
              <a:off x="33909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orma Livre: Forma 106">
              <a:extLst>
                <a:ext uri="{FF2B5EF4-FFF2-40B4-BE49-F238E27FC236}">
                  <a16:creationId xmlns:a16="http://schemas.microsoft.com/office/drawing/2014/main" id="{FF7C8CB3-7219-441B-BF51-A8B260C53AA3}"/>
                </a:ext>
              </a:extLst>
            </p:cNvPr>
            <p:cNvSpPr/>
            <p:nvPr/>
          </p:nvSpPr>
          <p:spPr>
            <a:xfrm>
              <a:off x="25908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B9E26197-803B-4E3F-A4BC-5A2152098AAB}"/>
                </a:ext>
              </a:extLst>
            </p:cNvPr>
            <p:cNvSpPr/>
            <p:nvPr/>
          </p:nvSpPr>
          <p:spPr>
            <a:xfrm>
              <a:off x="17907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orma Livre: Forma 108">
              <a:extLst>
                <a:ext uri="{FF2B5EF4-FFF2-40B4-BE49-F238E27FC236}">
                  <a16:creationId xmlns:a16="http://schemas.microsoft.com/office/drawing/2014/main" id="{AF5BD646-FA89-49F0-83FD-EAAED2BF1E02}"/>
                </a:ext>
              </a:extLst>
            </p:cNvPr>
            <p:cNvSpPr/>
            <p:nvPr/>
          </p:nvSpPr>
          <p:spPr>
            <a:xfrm>
              <a:off x="9906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id="{A8A1DFC7-EC3A-4459-B7ED-6F16F8DE0D4F}"/>
                </a:ext>
              </a:extLst>
            </p:cNvPr>
            <p:cNvSpPr/>
            <p:nvPr/>
          </p:nvSpPr>
          <p:spPr>
            <a:xfrm>
              <a:off x="1905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orma Livre: Forma 110">
              <a:extLst>
                <a:ext uri="{FF2B5EF4-FFF2-40B4-BE49-F238E27FC236}">
                  <a16:creationId xmlns:a16="http://schemas.microsoft.com/office/drawing/2014/main" id="{526A87D7-47B7-4455-84FD-C95456850955}"/>
                </a:ext>
              </a:extLst>
            </p:cNvPr>
            <p:cNvSpPr/>
            <p:nvPr/>
          </p:nvSpPr>
          <p:spPr>
            <a:xfrm>
              <a:off x="113919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orma Livre: Forma 111">
              <a:extLst>
                <a:ext uri="{FF2B5EF4-FFF2-40B4-BE49-F238E27FC236}">
                  <a16:creationId xmlns:a16="http://schemas.microsoft.com/office/drawing/2014/main" id="{4AA0E49E-C8DF-418E-986A-9F283002EA14}"/>
                </a:ext>
              </a:extLst>
            </p:cNvPr>
            <p:cNvSpPr/>
            <p:nvPr/>
          </p:nvSpPr>
          <p:spPr>
            <a:xfrm>
              <a:off x="105918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orma Livre: Forma 112">
              <a:extLst>
                <a:ext uri="{FF2B5EF4-FFF2-40B4-BE49-F238E27FC236}">
                  <a16:creationId xmlns:a16="http://schemas.microsoft.com/office/drawing/2014/main" id="{0FE6E812-1513-4DA7-9BAB-CA276E5D6BF6}"/>
                </a:ext>
              </a:extLst>
            </p:cNvPr>
            <p:cNvSpPr/>
            <p:nvPr/>
          </p:nvSpPr>
          <p:spPr>
            <a:xfrm>
              <a:off x="97917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orma Livre: Forma 113">
              <a:extLst>
                <a:ext uri="{FF2B5EF4-FFF2-40B4-BE49-F238E27FC236}">
                  <a16:creationId xmlns:a16="http://schemas.microsoft.com/office/drawing/2014/main" id="{23CDB7C7-A261-4236-B3A7-C89B878F2279}"/>
                </a:ext>
              </a:extLst>
            </p:cNvPr>
            <p:cNvSpPr/>
            <p:nvPr/>
          </p:nvSpPr>
          <p:spPr>
            <a:xfrm>
              <a:off x="89916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id="{2F5DB4A0-036E-49B9-A9E1-2E52F11109AF}"/>
                </a:ext>
              </a:extLst>
            </p:cNvPr>
            <p:cNvSpPr/>
            <p:nvPr/>
          </p:nvSpPr>
          <p:spPr>
            <a:xfrm>
              <a:off x="81915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orma Livre: Forma 115">
              <a:extLst>
                <a:ext uri="{FF2B5EF4-FFF2-40B4-BE49-F238E27FC236}">
                  <a16:creationId xmlns:a16="http://schemas.microsoft.com/office/drawing/2014/main" id="{2036F56B-C5AB-40F9-B4CA-ECBE5C3388FD}"/>
                </a:ext>
              </a:extLst>
            </p:cNvPr>
            <p:cNvSpPr/>
            <p:nvPr/>
          </p:nvSpPr>
          <p:spPr>
            <a:xfrm>
              <a:off x="73914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orma Livre: Forma 116">
              <a:extLst>
                <a:ext uri="{FF2B5EF4-FFF2-40B4-BE49-F238E27FC236}">
                  <a16:creationId xmlns:a16="http://schemas.microsoft.com/office/drawing/2014/main" id="{A89FAAB4-C1F7-4181-96D1-4CDFB062D3DF}"/>
                </a:ext>
              </a:extLst>
            </p:cNvPr>
            <p:cNvSpPr/>
            <p:nvPr/>
          </p:nvSpPr>
          <p:spPr>
            <a:xfrm>
              <a:off x="65913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03D62110-70EB-4692-A120-942B35E1FF42}"/>
                </a:ext>
              </a:extLst>
            </p:cNvPr>
            <p:cNvSpPr/>
            <p:nvPr/>
          </p:nvSpPr>
          <p:spPr>
            <a:xfrm>
              <a:off x="57912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orma Livre: Forma 118">
              <a:extLst>
                <a:ext uri="{FF2B5EF4-FFF2-40B4-BE49-F238E27FC236}">
                  <a16:creationId xmlns:a16="http://schemas.microsoft.com/office/drawing/2014/main" id="{E507BE3D-3963-4EC5-9257-D0A9EBBCB778}"/>
                </a:ext>
              </a:extLst>
            </p:cNvPr>
            <p:cNvSpPr/>
            <p:nvPr/>
          </p:nvSpPr>
          <p:spPr>
            <a:xfrm>
              <a:off x="49911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orma Livre: Forma 119">
              <a:extLst>
                <a:ext uri="{FF2B5EF4-FFF2-40B4-BE49-F238E27FC236}">
                  <a16:creationId xmlns:a16="http://schemas.microsoft.com/office/drawing/2014/main" id="{2CDBCF39-393F-40A9-AB45-FF7B41D14E86}"/>
                </a:ext>
              </a:extLst>
            </p:cNvPr>
            <p:cNvSpPr/>
            <p:nvPr/>
          </p:nvSpPr>
          <p:spPr>
            <a:xfrm>
              <a:off x="41910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orma Livre: Forma 120">
              <a:extLst>
                <a:ext uri="{FF2B5EF4-FFF2-40B4-BE49-F238E27FC236}">
                  <a16:creationId xmlns:a16="http://schemas.microsoft.com/office/drawing/2014/main" id="{720E5928-B8EF-45B3-B9D2-2DE80A67D7E2}"/>
                </a:ext>
              </a:extLst>
            </p:cNvPr>
            <p:cNvSpPr/>
            <p:nvPr/>
          </p:nvSpPr>
          <p:spPr>
            <a:xfrm>
              <a:off x="33909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orma Livre: Forma 121">
              <a:extLst>
                <a:ext uri="{FF2B5EF4-FFF2-40B4-BE49-F238E27FC236}">
                  <a16:creationId xmlns:a16="http://schemas.microsoft.com/office/drawing/2014/main" id="{BE80414F-9BCD-4958-BE86-6357A848F71C}"/>
                </a:ext>
              </a:extLst>
            </p:cNvPr>
            <p:cNvSpPr/>
            <p:nvPr/>
          </p:nvSpPr>
          <p:spPr>
            <a:xfrm>
              <a:off x="25908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C9E5E9A7-76E0-431C-BB86-F8A1268344F0}"/>
                </a:ext>
              </a:extLst>
            </p:cNvPr>
            <p:cNvSpPr/>
            <p:nvPr/>
          </p:nvSpPr>
          <p:spPr>
            <a:xfrm>
              <a:off x="17907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6AD2604C-14C8-4DDA-B6A4-DFE926222177}"/>
                </a:ext>
              </a:extLst>
            </p:cNvPr>
            <p:cNvSpPr/>
            <p:nvPr/>
          </p:nvSpPr>
          <p:spPr>
            <a:xfrm>
              <a:off x="9906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orma Livre: Forma 124">
              <a:extLst>
                <a:ext uri="{FF2B5EF4-FFF2-40B4-BE49-F238E27FC236}">
                  <a16:creationId xmlns:a16="http://schemas.microsoft.com/office/drawing/2014/main" id="{DC535EF1-C2F7-41D3-BB57-FFF5B15B1486}"/>
                </a:ext>
              </a:extLst>
            </p:cNvPr>
            <p:cNvSpPr/>
            <p:nvPr/>
          </p:nvSpPr>
          <p:spPr>
            <a:xfrm>
              <a:off x="1905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orma Livre: Forma 125">
              <a:extLst>
                <a:ext uri="{FF2B5EF4-FFF2-40B4-BE49-F238E27FC236}">
                  <a16:creationId xmlns:a16="http://schemas.microsoft.com/office/drawing/2014/main" id="{17A968BC-E7E6-432E-817E-9E2AA96F6F92}"/>
                </a:ext>
              </a:extLst>
            </p:cNvPr>
            <p:cNvSpPr/>
            <p:nvPr/>
          </p:nvSpPr>
          <p:spPr>
            <a:xfrm>
              <a:off x="113919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orma Livre: Forma 126">
              <a:extLst>
                <a:ext uri="{FF2B5EF4-FFF2-40B4-BE49-F238E27FC236}">
                  <a16:creationId xmlns:a16="http://schemas.microsoft.com/office/drawing/2014/main" id="{2E33422B-F6BE-4FB4-B1F3-EBF3E871D5FD}"/>
                </a:ext>
              </a:extLst>
            </p:cNvPr>
            <p:cNvSpPr/>
            <p:nvPr/>
          </p:nvSpPr>
          <p:spPr>
            <a:xfrm>
              <a:off x="105918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007D96C8-9226-4512-BFC4-758A9698FC86}"/>
                </a:ext>
              </a:extLst>
            </p:cNvPr>
            <p:cNvSpPr/>
            <p:nvPr/>
          </p:nvSpPr>
          <p:spPr>
            <a:xfrm>
              <a:off x="97917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orma Livre: Forma 128">
              <a:extLst>
                <a:ext uri="{FF2B5EF4-FFF2-40B4-BE49-F238E27FC236}">
                  <a16:creationId xmlns:a16="http://schemas.microsoft.com/office/drawing/2014/main" id="{9E5124FC-8015-4096-BFF4-62D8F31B6205}"/>
                </a:ext>
              </a:extLst>
            </p:cNvPr>
            <p:cNvSpPr/>
            <p:nvPr/>
          </p:nvSpPr>
          <p:spPr>
            <a:xfrm>
              <a:off x="89916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84520595-DA2A-4C1A-9CEC-A5AC499AB7EC}"/>
                </a:ext>
              </a:extLst>
            </p:cNvPr>
            <p:cNvSpPr/>
            <p:nvPr/>
          </p:nvSpPr>
          <p:spPr>
            <a:xfrm>
              <a:off x="81915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0B5F434D-C211-4CAB-8CC1-1C6D1AD18A94}"/>
                </a:ext>
              </a:extLst>
            </p:cNvPr>
            <p:cNvSpPr/>
            <p:nvPr/>
          </p:nvSpPr>
          <p:spPr>
            <a:xfrm>
              <a:off x="73914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224CC25D-B5F3-4766-B04C-EDC233CFCE7E}"/>
                </a:ext>
              </a:extLst>
            </p:cNvPr>
            <p:cNvSpPr/>
            <p:nvPr/>
          </p:nvSpPr>
          <p:spPr>
            <a:xfrm>
              <a:off x="65913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orma Livre: Forma 132">
              <a:extLst>
                <a:ext uri="{FF2B5EF4-FFF2-40B4-BE49-F238E27FC236}">
                  <a16:creationId xmlns:a16="http://schemas.microsoft.com/office/drawing/2014/main" id="{B50F737E-48E9-4F99-A041-C011E73A287F}"/>
                </a:ext>
              </a:extLst>
            </p:cNvPr>
            <p:cNvSpPr/>
            <p:nvPr/>
          </p:nvSpPr>
          <p:spPr>
            <a:xfrm>
              <a:off x="57912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orma Livre: Forma 133">
              <a:extLst>
                <a:ext uri="{FF2B5EF4-FFF2-40B4-BE49-F238E27FC236}">
                  <a16:creationId xmlns:a16="http://schemas.microsoft.com/office/drawing/2014/main" id="{D204D338-D8DC-4151-8611-A09394E0B012}"/>
                </a:ext>
              </a:extLst>
            </p:cNvPr>
            <p:cNvSpPr/>
            <p:nvPr/>
          </p:nvSpPr>
          <p:spPr>
            <a:xfrm>
              <a:off x="49911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6A269F97-CC95-48AA-AE48-602372AB0669}"/>
                </a:ext>
              </a:extLst>
            </p:cNvPr>
            <p:cNvSpPr/>
            <p:nvPr/>
          </p:nvSpPr>
          <p:spPr>
            <a:xfrm>
              <a:off x="41910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id="{C78CDDD3-FC04-4872-B6BF-E6BFCCC977B0}"/>
                </a:ext>
              </a:extLst>
            </p:cNvPr>
            <p:cNvSpPr/>
            <p:nvPr/>
          </p:nvSpPr>
          <p:spPr>
            <a:xfrm>
              <a:off x="33909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orma Livre: Forma 136">
              <a:extLst>
                <a:ext uri="{FF2B5EF4-FFF2-40B4-BE49-F238E27FC236}">
                  <a16:creationId xmlns:a16="http://schemas.microsoft.com/office/drawing/2014/main" id="{F9F5AFC0-95AE-48BA-9F00-E47BD9B207FE}"/>
                </a:ext>
              </a:extLst>
            </p:cNvPr>
            <p:cNvSpPr/>
            <p:nvPr/>
          </p:nvSpPr>
          <p:spPr>
            <a:xfrm>
              <a:off x="25908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id="{F5626D51-EF0E-46C7-B634-14B7F3849E91}"/>
                </a:ext>
              </a:extLst>
            </p:cNvPr>
            <p:cNvSpPr/>
            <p:nvPr/>
          </p:nvSpPr>
          <p:spPr>
            <a:xfrm>
              <a:off x="17907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3A63F9D2-F300-4AA7-8B4F-B7923D20161F}"/>
                </a:ext>
              </a:extLst>
            </p:cNvPr>
            <p:cNvSpPr/>
            <p:nvPr/>
          </p:nvSpPr>
          <p:spPr>
            <a:xfrm>
              <a:off x="9906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orma Livre: Forma 139">
              <a:extLst>
                <a:ext uri="{FF2B5EF4-FFF2-40B4-BE49-F238E27FC236}">
                  <a16:creationId xmlns:a16="http://schemas.microsoft.com/office/drawing/2014/main" id="{42D6AE0D-552A-4C74-9C62-A66FAE38292A}"/>
                </a:ext>
              </a:extLst>
            </p:cNvPr>
            <p:cNvSpPr/>
            <p:nvPr/>
          </p:nvSpPr>
          <p:spPr>
            <a:xfrm>
              <a:off x="1905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orma Livre: Forma 140">
              <a:extLst>
                <a:ext uri="{FF2B5EF4-FFF2-40B4-BE49-F238E27FC236}">
                  <a16:creationId xmlns:a16="http://schemas.microsoft.com/office/drawing/2014/main" id="{8B8614DE-AE00-4A65-924B-CA364DB08E20}"/>
                </a:ext>
              </a:extLst>
            </p:cNvPr>
            <p:cNvSpPr/>
            <p:nvPr/>
          </p:nvSpPr>
          <p:spPr>
            <a:xfrm>
              <a:off x="113919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orma Livre: Forma 141">
              <a:extLst>
                <a:ext uri="{FF2B5EF4-FFF2-40B4-BE49-F238E27FC236}">
                  <a16:creationId xmlns:a16="http://schemas.microsoft.com/office/drawing/2014/main" id="{A0B45F7D-EE0F-4C8C-B25C-89BB4E19D252}"/>
                </a:ext>
              </a:extLst>
            </p:cNvPr>
            <p:cNvSpPr/>
            <p:nvPr/>
          </p:nvSpPr>
          <p:spPr>
            <a:xfrm>
              <a:off x="105918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orma Livre: Forma 142">
              <a:extLst>
                <a:ext uri="{FF2B5EF4-FFF2-40B4-BE49-F238E27FC236}">
                  <a16:creationId xmlns:a16="http://schemas.microsoft.com/office/drawing/2014/main" id="{72F3EA22-2D83-478D-BA85-2EAD0673F5A2}"/>
                </a:ext>
              </a:extLst>
            </p:cNvPr>
            <p:cNvSpPr/>
            <p:nvPr/>
          </p:nvSpPr>
          <p:spPr>
            <a:xfrm>
              <a:off x="97917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34E02A58-8C4E-4EF9-B72D-BB915C7259D3}"/>
                </a:ext>
              </a:extLst>
            </p:cNvPr>
            <p:cNvSpPr/>
            <p:nvPr/>
          </p:nvSpPr>
          <p:spPr>
            <a:xfrm>
              <a:off x="89916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orma Livre: Forma 144">
              <a:extLst>
                <a:ext uri="{FF2B5EF4-FFF2-40B4-BE49-F238E27FC236}">
                  <a16:creationId xmlns:a16="http://schemas.microsoft.com/office/drawing/2014/main" id="{114DE370-8C72-42D7-8EAA-E4B1C3370CC8}"/>
                </a:ext>
              </a:extLst>
            </p:cNvPr>
            <p:cNvSpPr/>
            <p:nvPr/>
          </p:nvSpPr>
          <p:spPr>
            <a:xfrm>
              <a:off x="81915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orma Livre: Forma 145">
              <a:extLst>
                <a:ext uri="{FF2B5EF4-FFF2-40B4-BE49-F238E27FC236}">
                  <a16:creationId xmlns:a16="http://schemas.microsoft.com/office/drawing/2014/main" id="{0B659948-B981-457C-A39B-D5C7CF8243B7}"/>
                </a:ext>
              </a:extLst>
            </p:cNvPr>
            <p:cNvSpPr/>
            <p:nvPr/>
          </p:nvSpPr>
          <p:spPr>
            <a:xfrm>
              <a:off x="73914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orma Livre: Forma 146">
              <a:extLst>
                <a:ext uri="{FF2B5EF4-FFF2-40B4-BE49-F238E27FC236}">
                  <a16:creationId xmlns:a16="http://schemas.microsoft.com/office/drawing/2014/main" id="{D46A2981-DE4B-4366-BD70-067B2A742E33}"/>
                </a:ext>
              </a:extLst>
            </p:cNvPr>
            <p:cNvSpPr/>
            <p:nvPr/>
          </p:nvSpPr>
          <p:spPr>
            <a:xfrm>
              <a:off x="65913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orma Livre: Forma 147">
              <a:extLst>
                <a:ext uri="{FF2B5EF4-FFF2-40B4-BE49-F238E27FC236}">
                  <a16:creationId xmlns:a16="http://schemas.microsoft.com/office/drawing/2014/main" id="{77C9C132-E20A-418E-9CB0-371ED0FB1B10}"/>
                </a:ext>
              </a:extLst>
            </p:cNvPr>
            <p:cNvSpPr/>
            <p:nvPr/>
          </p:nvSpPr>
          <p:spPr>
            <a:xfrm>
              <a:off x="57912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orma Livre: Forma 148">
              <a:extLst>
                <a:ext uri="{FF2B5EF4-FFF2-40B4-BE49-F238E27FC236}">
                  <a16:creationId xmlns:a16="http://schemas.microsoft.com/office/drawing/2014/main" id="{F9DE4A1D-4A2D-433E-9938-725EC58B2E75}"/>
                </a:ext>
              </a:extLst>
            </p:cNvPr>
            <p:cNvSpPr/>
            <p:nvPr/>
          </p:nvSpPr>
          <p:spPr>
            <a:xfrm>
              <a:off x="49911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orma Livre: Forma 149">
              <a:extLst>
                <a:ext uri="{FF2B5EF4-FFF2-40B4-BE49-F238E27FC236}">
                  <a16:creationId xmlns:a16="http://schemas.microsoft.com/office/drawing/2014/main" id="{0578B4D0-CEB0-4E48-B00A-660ED5FC356E}"/>
                </a:ext>
              </a:extLst>
            </p:cNvPr>
            <p:cNvSpPr/>
            <p:nvPr/>
          </p:nvSpPr>
          <p:spPr>
            <a:xfrm>
              <a:off x="41910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orma Livre: Forma 150">
              <a:extLst>
                <a:ext uri="{FF2B5EF4-FFF2-40B4-BE49-F238E27FC236}">
                  <a16:creationId xmlns:a16="http://schemas.microsoft.com/office/drawing/2014/main" id="{E2E014F0-2B15-45B6-99E2-2D9866E39F56}"/>
                </a:ext>
              </a:extLst>
            </p:cNvPr>
            <p:cNvSpPr/>
            <p:nvPr/>
          </p:nvSpPr>
          <p:spPr>
            <a:xfrm>
              <a:off x="33909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orma Livre: Forma 151">
              <a:extLst>
                <a:ext uri="{FF2B5EF4-FFF2-40B4-BE49-F238E27FC236}">
                  <a16:creationId xmlns:a16="http://schemas.microsoft.com/office/drawing/2014/main" id="{52E2B0A0-6194-4600-BFA0-3051035BF2BD}"/>
                </a:ext>
              </a:extLst>
            </p:cNvPr>
            <p:cNvSpPr/>
            <p:nvPr/>
          </p:nvSpPr>
          <p:spPr>
            <a:xfrm>
              <a:off x="25908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orma Livre: Forma 152">
              <a:extLst>
                <a:ext uri="{FF2B5EF4-FFF2-40B4-BE49-F238E27FC236}">
                  <a16:creationId xmlns:a16="http://schemas.microsoft.com/office/drawing/2014/main" id="{436D6E1E-6C2E-4E8C-83A8-276712CB8652}"/>
                </a:ext>
              </a:extLst>
            </p:cNvPr>
            <p:cNvSpPr/>
            <p:nvPr/>
          </p:nvSpPr>
          <p:spPr>
            <a:xfrm>
              <a:off x="17907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orma Livre: Forma 153">
              <a:extLst>
                <a:ext uri="{FF2B5EF4-FFF2-40B4-BE49-F238E27FC236}">
                  <a16:creationId xmlns:a16="http://schemas.microsoft.com/office/drawing/2014/main" id="{D649E473-3F65-4F8B-B2B5-1B4BB7F2E061}"/>
                </a:ext>
              </a:extLst>
            </p:cNvPr>
            <p:cNvSpPr/>
            <p:nvPr/>
          </p:nvSpPr>
          <p:spPr>
            <a:xfrm>
              <a:off x="9906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orma Livre: Forma 154">
              <a:extLst>
                <a:ext uri="{FF2B5EF4-FFF2-40B4-BE49-F238E27FC236}">
                  <a16:creationId xmlns:a16="http://schemas.microsoft.com/office/drawing/2014/main" id="{17244C8A-5EB3-4FD0-A96A-EAA3CF01526A}"/>
                </a:ext>
              </a:extLst>
            </p:cNvPr>
            <p:cNvSpPr/>
            <p:nvPr/>
          </p:nvSpPr>
          <p:spPr>
            <a:xfrm>
              <a:off x="1905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orma Livre: Forma 155">
              <a:extLst>
                <a:ext uri="{FF2B5EF4-FFF2-40B4-BE49-F238E27FC236}">
                  <a16:creationId xmlns:a16="http://schemas.microsoft.com/office/drawing/2014/main" id="{3B2FA11E-C538-4C9D-AE36-305AF4339214}"/>
                </a:ext>
              </a:extLst>
            </p:cNvPr>
            <p:cNvSpPr/>
            <p:nvPr/>
          </p:nvSpPr>
          <p:spPr>
            <a:xfrm>
              <a:off x="113919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orma Livre: Forma 156">
              <a:extLst>
                <a:ext uri="{FF2B5EF4-FFF2-40B4-BE49-F238E27FC236}">
                  <a16:creationId xmlns:a16="http://schemas.microsoft.com/office/drawing/2014/main" id="{BDF8F4D2-22D3-4C9C-8B0C-5D4B0A8021AD}"/>
                </a:ext>
              </a:extLst>
            </p:cNvPr>
            <p:cNvSpPr/>
            <p:nvPr/>
          </p:nvSpPr>
          <p:spPr>
            <a:xfrm>
              <a:off x="105918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orma Livre: Forma 157">
              <a:extLst>
                <a:ext uri="{FF2B5EF4-FFF2-40B4-BE49-F238E27FC236}">
                  <a16:creationId xmlns:a16="http://schemas.microsoft.com/office/drawing/2014/main" id="{7A720160-648B-4488-B428-66548A19D08D}"/>
                </a:ext>
              </a:extLst>
            </p:cNvPr>
            <p:cNvSpPr/>
            <p:nvPr/>
          </p:nvSpPr>
          <p:spPr>
            <a:xfrm>
              <a:off x="97917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orma Livre: Forma 158">
              <a:extLst>
                <a:ext uri="{FF2B5EF4-FFF2-40B4-BE49-F238E27FC236}">
                  <a16:creationId xmlns:a16="http://schemas.microsoft.com/office/drawing/2014/main" id="{C82D3361-9449-496A-A2CC-3C4C55552707}"/>
                </a:ext>
              </a:extLst>
            </p:cNvPr>
            <p:cNvSpPr/>
            <p:nvPr/>
          </p:nvSpPr>
          <p:spPr>
            <a:xfrm>
              <a:off x="89916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orma Livre: Forma 159">
              <a:extLst>
                <a:ext uri="{FF2B5EF4-FFF2-40B4-BE49-F238E27FC236}">
                  <a16:creationId xmlns:a16="http://schemas.microsoft.com/office/drawing/2014/main" id="{7B7E40BB-C8CF-412D-8F47-3DB4779152FF}"/>
                </a:ext>
              </a:extLst>
            </p:cNvPr>
            <p:cNvSpPr/>
            <p:nvPr/>
          </p:nvSpPr>
          <p:spPr>
            <a:xfrm>
              <a:off x="81915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id="{A6F2A71D-4B05-4C60-B093-7A0AE9DAA87E}"/>
                </a:ext>
              </a:extLst>
            </p:cNvPr>
            <p:cNvSpPr/>
            <p:nvPr/>
          </p:nvSpPr>
          <p:spPr>
            <a:xfrm>
              <a:off x="73914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id="{55BE5616-3250-4DE5-BEE6-E55D7D59F851}"/>
                </a:ext>
              </a:extLst>
            </p:cNvPr>
            <p:cNvSpPr/>
            <p:nvPr/>
          </p:nvSpPr>
          <p:spPr>
            <a:xfrm>
              <a:off x="65913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6F4FC2CD-22D5-4E0D-9E11-C80B41E7BB36}"/>
                </a:ext>
              </a:extLst>
            </p:cNvPr>
            <p:cNvSpPr/>
            <p:nvPr/>
          </p:nvSpPr>
          <p:spPr>
            <a:xfrm>
              <a:off x="57912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orma Livre: Forma 163">
              <a:extLst>
                <a:ext uri="{FF2B5EF4-FFF2-40B4-BE49-F238E27FC236}">
                  <a16:creationId xmlns:a16="http://schemas.microsoft.com/office/drawing/2014/main" id="{B38D35CC-71F8-4C7E-9E9F-5CF90E58B9E3}"/>
                </a:ext>
              </a:extLst>
            </p:cNvPr>
            <p:cNvSpPr/>
            <p:nvPr/>
          </p:nvSpPr>
          <p:spPr>
            <a:xfrm>
              <a:off x="49911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id="{AF6897E4-254A-452F-9530-334EBDC985A5}"/>
                </a:ext>
              </a:extLst>
            </p:cNvPr>
            <p:cNvSpPr/>
            <p:nvPr/>
          </p:nvSpPr>
          <p:spPr>
            <a:xfrm>
              <a:off x="41910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orma Livre: Forma 165">
              <a:extLst>
                <a:ext uri="{FF2B5EF4-FFF2-40B4-BE49-F238E27FC236}">
                  <a16:creationId xmlns:a16="http://schemas.microsoft.com/office/drawing/2014/main" id="{D33FCF73-1299-48C1-AF1A-8839B59EA6EA}"/>
                </a:ext>
              </a:extLst>
            </p:cNvPr>
            <p:cNvSpPr/>
            <p:nvPr/>
          </p:nvSpPr>
          <p:spPr>
            <a:xfrm>
              <a:off x="33909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orma Livre: Forma 166">
              <a:extLst>
                <a:ext uri="{FF2B5EF4-FFF2-40B4-BE49-F238E27FC236}">
                  <a16:creationId xmlns:a16="http://schemas.microsoft.com/office/drawing/2014/main" id="{9DFC5925-697A-4803-975C-E57421B87048}"/>
                </a:ext>
              </a:extLst>
            </p:cNvPr>
            <p:cNvSpPr/>
            <p:nvPr/>
          </p:nvSpPr>
          <p:spPr>
            <a:xfrm>
              <a:off x="25908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orma Livre: Forma 167">
              <a:extLst>
                <a:ext uri="{FF2B5EF4-FFF2-40B4-BE49-F238E27FC236}">
                  <a16:creationId xmlns:a16="http://schemas.microsoft.com/office/drawing/2014/main" id="{A4CCE6F7-C858-4D54-A596-EE9D9FB3242D}"/>
                </a:ext>
              </a:extLst>
            </p:cNvPr>
            <p:cNvSpPr/>
            <p:nvPr/>
          </p:nvSpPr>
          <p:spPr>
            <a:xfrm>
              <a:off x="17907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orma Livre: Forma 168">
              <a:extLst>
                <a:ext uri="{FF2B5EF4-FFF2-40B4-BE49-F238E27FC236}">
                  <a16:creationId xmlns:a16="http://schemas.microsoft.com/office/drawing/2014/main" id="{58F9DE81-6F86-4AB1-A052-47C56CF6143D}"/>
                </a:ext>
              </a:extLst>
            </p:cNvPr>
            <p:cNvSpPr/>
            <p:nvPr/>
          </p:nvSpPr>
          <p:spPr>
            <a:xfrm>
              <a:off x="9906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orma Livre: Forma 169">
              <a:extLst>
                <a:ext uri="{FF2B5EF4-FFF2-40B4-BE49-F238E27FC236}">
                  <a16:creationId xmlns:a16="http://schemas.microsoft.com/office/drawing/2014/main" id="{C960FF87-27AF-4C61-8E3F-97F7AE086747}"/>
                </a:ext>
              </a:extLst>
            </p:cNvPr>
            <p:cNvSpPr/>
            <p:nvPr/>
          </p:nvSpPr>
          <p:spPr>
            <a:xfrm>
              <a:off x="1905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orma Livre: Forma 170">
              <a:extLst>
                <a:ext uri="{FF2B5EF4-FFF2-40B4-BE49-F238E27FC236}">
                  <a16:creationId xmlns:a16="http://schemas.microsoft.com/office/drawing/2014/main" id="{7998624A-BB7F-467F-8FFE-7CBF1B21D893}"/>
                </a:ext>
              </a:extLst>
            </p:cNvPr>
            <p:cNvSpPr/>
            <p:nvPr/>
          </p:nvSpPr>
          <p:spPr>
            <a:xfrm>
              <a:off x="113919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79005FED-005A-4E41-9BD1-EEE4FFAFD869}"/>
                </a:ext>
              </a:extLst>
            </p:cNvPr>
            <p:cNvSpPr/>
            <p:nvPr/>
          </p:nvSpPr>
          <p:spPr>
            <a:xfrm>
              <a:off x="105918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orma Livre: Forma 172">
              <a:extLst>
                <a:ext uri="{FF2B5EF4-FFF2-40B4-BE49-F238E27FC236}">
                  <a16:creationId xmlns:a16="http://schemas.microsoft.com/office/drawing/2014/main" id="{C108E026-B486-4AB1-9132-C78E72F133E3}"/>
                </a:ext>
              </a:extLst>
            </p:cNvPr>
            <p:cNvSpPr/>
            <p:nvPr/>
          </p:nvSpPr>
          <p:spPr>
            <a:xfrm>
              <a:off x="97917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orma Livre: Forma 173">
              <a:extLst>
                <a:ext uri="{FF2B5EF4-FFF2-40B4-BE49-F238E27FC236}">
                  <a16:creationId xmlns:a16="http://schemas.microsoft.com/office/drawing/2014/main" id="{07D36285-9EE1-4D10-AC93-DA2E89F1630E}"/>
                </a:ext>
              </a:extLst>
            </p:cNvPr>
            <p:cNvSpPr/>
            <p:nvPr/>
          </p:nvSpPr>
          <p:spPr>
            <a:xfrm>
              <a:off x="89916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orma Livre: Forma 174">
              <a:extLst>
                <a:ext uri="{FF2B5EF4-FFF2-40B4-BE49-F238E27FC236}">
                  <a16:creationId xmlns:a16="http://schemas.microsoft.com/office/drawing/2014/main" id="{1AB6EB40-CCA9-4BFA-8A1C-925D77522AB0}"/>
                </a:ext>
              </a:extLst>
            </p:cNvPr>
            <p:cNvSpPr/>
            <p:nvPr/>
          </p:nvSpPr>
          <p:spPr>
            <a:xfrm>
              <a:off x="81915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orma Livre: Forma 175">
              <a:extLst>
                <a:ext uri="{FF2B5EF4-FFF2-40B4-BE49-F238E27FC236}">
                  <a16:creationId xmlns:a16="http://schemas.microsoft.com/office/drawing/2014/main" id="{3319B804-FB7A-4215-937D-8A25AF528CED}"/>
                </a:ext>
              </a:extLst>
            </p:cNvPr>
            <p:cNvSpPr/>
            <p:nvPr/>
          </p:nvSpPr>
          <p:spPr>
            <a:xfrm>
              <a:off x="73914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:a16="http://schemas.microsoft.com/office/drawing/2014/main" id="{8AA5685E-7B00-4144-A914-249D10104065}"/>
                </a:ext>
              </a:extLst>
            </p:cNvPr>
            <p:cNvSpPr/>
            <p:nvPr/>
          </p:nvSpPr>
          <p:spPr>
            <a:xfrm>
              <a:off x="65913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orma Livre: Forma 177">
              <a:extLst>
                <a:ext uri="{FF2B5EF4-FFF2-40B4-BE49-F238E27FC236}">
                  <a16:creationId xmlns:a16="http://schemas.microsoft.com/office/drawing/2014/main" id="{3D5DDBE3-E484-4375-9629-E926FD4D505C}"/>
                </a:ext>
              </a:extLst>
            </p:cNvPr>
            <p:cNvSpPr/>
            <p:nvPr/>
          </p:nvSpPr>
          <p:spPr>
            <a:xfrm>
              <a:off x="57912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orma Livre: Forma 178">
              <a:extLst>
                <a:ext uri="{FF2B5EF4-FFF2-40B4-BE49-F238E27FC236}">
                  <a16:creationId xmlns:a16="http://schemas.microsoft.com/office/drawing/2014/main" id="{C748BF19-D571-4576-8945-442D691BA4F6}"/>
                </a:ext>
              </a:extLst>
            </p:cNvPr>
            <p:cNvSpPr/>
            <p:nvPr/>
          </p:nvSpPr>
          <p:spPr>
            <a:xfrm>
              <a:off x="49911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orma Livre: Forma 179">
              <a:extLst>
                <a:ext uri="{FF2B5EF4-FFF2-40B4-BE49-F238E27FC236}">
                  <a16:creationId xmlns:a16="http://schemas.microsoft.com/office/drawing/2014/main" id="{9B3AC335-59E8-46AF-8F22-7A6B54AFB586}"/>
                </a:ext>
              </a:extLst>
            </p:cNvPr>
            <p:cNvSpPr/>
            <p:nvPr/>
          </p:nvSpPr>
          <p:spPr>
            <a:xfrm>
              <a:off x="41910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orma Livre: Forma 180">
              <a:extLst>
                <a:ext uri="{FF2B5EF4-FFF2-40B4-BE49-F238E27FC236}">
                  <a16:creationId xmlns:a16="http://schemas.microsoft.com/office/drawing/2014/main" id="{645E2511-CF24-4678-8521-58057F5B2042}"/>
                </a:ext>
              </a:extLst>
            </p:cNvPr>
            <p:cNvSpPr/>
            <p:nvPr/>
          </p:nvSpPr>
          <p:spPr>
            <a:xfrm>
              <a:off x="33909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orma Livre: Forma 181">
              <a:extLst>
                <a:ext uri="{FF2B5EF4-FFF2-40B4-BE49-F238E27FC236}">
                  <a16:creationId xmlns:a16="http://schemas.microsoft.com/office/drawing/2014/main" id="{F3BAB165-2DA3-455A-BA46-F84C14DB0E4D}"/>
                </a:ext>
              </a:extLst>
            </p:cNvPr>
            <p:cNvSpPr/>
            <p:nvPr/>
          </p:nvSpPr>
          <p:spPr>
            <a:xfrm>
              <a:off x="25908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orma Livre: Forma 182">
              <a:extLst>
                <a:ext uri="{FF2B5EF4-FFF2-40B4-BE49-F238E27FC236}">
                  <a16:creationId xmlns:a16="http://schemas.microsoft.com/office/drawing/2014/main" id="{358455D7-FA01-4C7C-85A9-D8C831F1DCF4}"/>
                </a:ext>
              </a:extLst>
            </p:cNvPr>
            <p:cNvSpPr/>
            <p:nvPr/>
          </p:nvSpPr>
          <p:spPr>
            <a:xfrm>
              <a:off x="17907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orma Livre: Forma 183">
              <a:extLst>
                <a:ext uri="{FF2B5EF4-FFF2-40B4-BE49-F238E27FC236}">
                  <a16:creationId xmlns:a16="http://schemas.microsoft.com/office/drawing/2014/main" id="{A3AEF66D-4446-4615-81F2-315B95CCE804}"/>
                </a:ext>
              </a:extLst>
            </p:cNvPr>
            <p:cNvSpPr/>
            <p:nvPr/>
          </p:nvSpPr>
          <p:spPr>
            <a:xfrm>
              <a:off x="9906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orma Livre: Forma 184">
              <a:extLst>
                <a:ext uri="{FF2B5EF4-FFF2-40B4-BE49-F238E27FC236}">
                  <a16:creationId xmlns:a16="http://schemas.microsoft.com/office/drawing/2014/main" id="{FC6EDFFE-BD47-4DBE-861F-B86D4745A9AC}"/>
                </a:ext>
              </a:extLst>
            </p:cNvPr>
            <p:cNvSpPr/>
            <p:nvPr/>
          </p:nvSpPr>
          <p:spPr>
            <a:xfrm>
              <a:off x="1905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EDCE4DA4-360A-45F0-A811-0DF484FC189B}"/>
              </a:ext>
            </a:extLst>
          </p:cNvPr>
          <p:cNvSpPr txBox="1"/>
          <p:nvPr/>
        </p:nvSpPr>
        <p:spPr>
          <a:xfrm>
            <a:off x="1224507" y="447223"/>
            <a:ext cx="2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851248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32</Words>
  <Application>Microsoft Office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Segoe UI Semibold</vt:lpstr>
      <vt:lpstr>Tema do Office</vt:lpstr>
      <vt:lpstr>8_Tema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Leonardo Karpinski</cp:lastModifiedBy>
  <cp:revision>50</cp:revision>
  <dcterms:created xsi:type="dcterms:W3CDTF">2020-05-27T20:02:15Z</dcterms:created>
  <dcterms:modified xsi:type="dcterms:W3CDTF">2023-10-26T01:38:10Z</dcterms:modified>
</cp:coreProperties>
</file>