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  <p:sldMasterId id="2147483921" r:id="rId3"/>
  </p:sldMasterIdLst>
  <p:sldIdLst>
    <p:sldId id="256" r:id="rId4"/>
    <p:sldId id="258" r:id="rId5"/>
    <p:sldId id="257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s://1001bestwp.blogspot.com/2012/12/wallpapers-hq-beautiful-nature-part-3.html" TargetMode="External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8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8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7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966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32D5848-53B5-AB2F-6D03-B5655E23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619241-6C50-4D25-203C-93B5F2CC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9" name="Google Shape;47;p4">
            <a:extLst>
              <a:ext uri="{FF2B5EF4-FFF2-40B4-BE49-F238E27FC236}">
                <a16:creationId xmlns:a16="http://schemas.microsoft.com/office/drawing/2014/main" id="{0958A4BE-B211-B233-33CA-DCF3B25AC991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AE31B5E5-55D1-A9E8-85BA-712DB7C0C57F}"/>
              </a:ext>
            </a:extLst>
          </p:cNvPr>
          <p:cNvSpPr/>
          <p:nvPr/>
        </p:nvSpPr>
        <p:spPr>
          <a:xfrm>
            <a:off x="240814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E04F85F4-6335-BC0D-6320-48183A6F8075}"/>
              </a:ext>
            </a:extLst>
          </p:cNvPr>
          <p:cNvSpPr/>
          <p:nvPr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A4FD5CFA-6C77-5AFA-3C64-50F6C6B11329}"/>
              </a:ext>
            </a:extLst>
          </p:cNvPr>
          <p:cNvSpPr/>
          <p:nvPr/>
        </p:nvSpPr>
        <p:spPr>
          <a:xfrm>
            <a:off x="240814" y="5378708"/>
            <a:ext cx="8721366" cy="129641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B2AB2984-CA1D-5F44-23D8-092E2966B49F}"/>
              </a:ext>
            </a:extLst>
          </p:cNvPr>
          <p:cNvSpPr/>
          <p:nvPr/>
        </p:nvSpPr>
        <p:spPr>
          <a:xfrm>
            <a:off x="240814" y="3807747"/>
            <a:ext cx="87213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72A09986-2171-546D-6F78-79C4540DB08B}"/>
              </a:ext>
            </a:extLst>
          </p:cNvPr>
          <p:cNvSpPr/>
          <p:nvPr/>
        </p:nvSpPr>
        <p:spPr>
          <a:xfrm>
            <a:off x="9086262" y="3807746"/>
            <a:ext cx="2675185" cy="28673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87542378-E5C7-395F-66E9-1B8EBD896BF5}"/>
              </a:ext>
            </a:extLst>
          </p:cNvPr>
          <p:cNvSpPr/>
          <p:nvPr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81613468-6A3A-1CB8-4989-03797C838ECE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625228F2-DEBA-4FD9-EF1D-CFDE4944E544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3;p5">
            <a:extLst>
              <a:ext uri="{FF2B5EF4-FFF2-40B4-BE49-F238E27FC236}">
                <a16:creationId xmlns:a16="http://schemas.microsoft.com/office/drawing/2014/main" id="{498C3905-A71C-9FE5-FCDA-3444AFC195FE}"/>
              </a:ext>
            </a:extLst>
          </p:cNvPr>
          <p:cNvSpPr/>
          <p:nvPr/>
        </p:nvSpPr>
        <p:spPr>
          <a:xfrm>
            <a:off x="9066179" y="1127760"/>
            <a:ext cx="2695268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E430626-64C8-0079-C0A0-6E4C8DFE3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5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7;p4">
            <a:extLst>
              <a:ext uri="{FF2B5EF4-FFF2-40B4-BE49-F238E27FC236}">
                <a16:creationId xmlns:a16="http://schemas.microsoft.com/office/drawing/2014/main" id="{B38C64E9-0249-B655-D7FC-4820D3E0BB32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460016FD-EF76-E36A-7BC4-BB6019A67A2D}"/>
              </a:ext>
            </a:extLst>
          </p:cNvPr>
          <p:cNvSpPr/>
          <p:nvPr/>
        </p:nvSpPr>
        <p:spPr>
          <a:xfrm>
            <a:off x="240814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196B1E5F-6C65-F13C-638A-5068AC6DFBE0}"/>
              </a:ext>
            </a:extLst>
          </p:cNvPr>
          <p:cNvSpPr/>
          <p:nvPr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2A375366-24A1-3FE5-D382-B8A784A95180}"/>
              </a:ext>
            </a:extLst>
          </p:cNvPr>
          <p:cNvSpPr/>
          <p:nvPr/>
        </p:nvSpPr>
        <p:spPr>
          <a:xfrm>
            <a:off x="251262" y="5408815"/>
            <a:ext cx="5797293" cy="126630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2EC7B7BF-2F77-DCA9-7011-4EAF0351A04E}"/>
              </a:ext>
            </a:extLst>
          </p:cNvPr>
          <p:cNvSpPr/>
          <p:nvPr/>
        </p:nvSpPr>
        <p:spPr>
          <a:xfrm>
            <a:off x="240814" y="3807747"/>
            <a:ext cx="5807741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60AD4283-C82E-7890-6B6C-DFCD67D64FC0}"/>
              </a:ext>
            </a:extLst>
          </p:cNvPr>
          <p:cNvSpPr/>
          <p:nvPr/>
        </p:nvSpPr>
        <p:spPr>
          <a:xfrm>
            <a:off x="9086262" y="1112520"/>
            <a:ext cx="2694258" cy="556260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4CEF3B17-B291-199A-D2F3-1ACEB0B41B13}"/>
              </a:ext>
            </a:extLst>
          </p:cNvPr>
          <p:cNvSpPr/>
          <p:nvPr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A46DD07-7B13-25FB-3580-09FDC02B70B6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7B6E4598-A6D0-3E43-EAF3-24F25F199D7A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CBC405B3-4D77-DE70-09FC-C477441BA8C9}"/>
              </a:ext>
            </a:extLst>
          </p:cNvPr>
          <p:cNvSpPr/>
          <p:nvPr/>
        </p:nvSpPr>
        <p:spPr>
          <a:xfrm>
            <a:off x="6152728" y="3806052"/>
            <a:ext cx="2809451" cy="286906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9D2057C-7157-E1CB-AEFB-5D5D3585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82FA15F-EA99-3364-57F6-1CF2AB56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A16AC1-B223-3F32-50FA-4FD7C1CD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2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13FAB91-E407-0ACE-4600-BD068A07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2EEC80-5F84-0DCA-27EC-F947537F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4" name="Google Shape;47;p4">
            <a:extLst>
              <a:ext uri="{FF2B5EF4-FFF2-40B4-BE49-F238E27FC236}">
                <a16:creationId xmlns:a16="http://schemas.microsoft.com/office/drawing/2014/main" id="{AC210FFE-4EAC-D8C0-8618-F5977C406A8D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F32EAE69-48AB-8876-1CCA-303E2DE3924E}"/>
              </a:ext>
            </a:extLst>
          </p:cNvPr>
          <p:cNvSpPr/>
          <p:nvPr/>
        </p:nvSpPr>
        <p:spPr>
          <a:xfrm>
            <a:off x="240814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BF09B88D-5188-15F1-FA65-EB4D352AA726}"/>
              </a:ext>
            </a:extLst>
          </p:cNvPr>
          <p:cNvSpPr/>
          <p:nvPr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4023A1D9-FC52-2B8E-3577-AF571E11BCD1}"/>
              </a:ext>
            </a:extLst>
          </p:cNvPr>
          <p:cNvSpPr/>
          <p:nvPr/>
        </p:nvSpPr>
        <p:spPr>
          <a:xfrm>
            <a:off x="251262" y="5408815"/>
            <a:ext cx="5797293" cy="126630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4498880D-FFC7-1EDE-2F07-DA6A9C78C133}"/>
              </a:ext>
            </a:extLst>
          </p:cNvPr>
          <p:cNvSpPr/>
          <p:nvPr/>
        </p:nvSpPr>
        <p:spPr>
          <a:xfrm>
            <a:off x="240814" y="3807747"/>
            <a:ext cx="5807741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B9B6E9C0-9BB5-1C25-03D6-98F31A131753}"/>
              </a:ext>
            </a:extLst>
          </p:cNvPr>
          <p:cNvSpPr/>
          <p:nvPr/>
        </p:nvSpPr>
        <p:spPr>
          <a:xfrm>
            <a:off x="9086262" y="1112520"/>
            <a:ext cx="2694258" cy="556260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AD17D20C-2635-D249-37CD-C8CB1CC7D8F4}"/>
              </a:ext>
            </a:extLst>
          </p:cNvPr>
          <p:cNvSpPr/>
          <p:nvPr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845D613B-A516-CB45-FB1E-129C83B03106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A07410B6-68D5-9ECA-8C79-399D1909EE97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3;p5">
            <a:extLst>
              <a:ext uri="{FF2B5EF4-FFF2-40B4-BE49-F238E27FC236}">
                <a16:creationId xmlns:a16="http://schemas.microsoft.com/office/drawing/2014/main" id="{804028ED-0ED5-E3F5-993C-29E6E69235AF}"/>
              </a:ext>
            </a:extLst>
          </p:cNvPr>
          <p:cNvSpPr/>
          <p:nvPr/>
        </p:nvSpPr>
        <p:spPr>
          <a:xfrm>
            <a:off x="6152728" y="3806052"/>
            <a:ext cx="2809451" cy="286906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B615CFE-5AAA-0DDF-EAEC-7C969EDBD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4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7;p4">
            <a:extLst>
              <a:ext uri="{FF2B5EF4-FFF2-40B4-BE49-F238E27FC236}">
                <a16:creationId xmlns:a16="http://schemas.microsoft.com/office/drawing/2014/main" id="{B38C64E9-0249-B655-D7FC-4820D3E0BB32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9D2057C-7157-E1CB-AEFB-5D5D3585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82FA15F-EA99-3364-57F6-1CF2AB56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2A16AC1-B223-3F32-50FA-4FD7C1CD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" name="Google Shape;73;p5">
            <a:extLst>
              <a:ext uri="{FF2B5EF4-FFF2-40B4-BE49-F238E27FC236}">
                <a16:creationId xmlns:a16="http://schemas.microsoft.com/office/drawing/2014/main" id="{D70016EC-8D64-4C06-EF27-831056EB6263}"/>
              </a:ext>
            </a:extLst>
          </p:cNvPr>
          <p:cNvSpPr/>
          <p:nvPr/>
        </p:nvSpPr>
        <p:spPr>
          <a:xfrm>
            <a:off x="2408497" y="5212932"/>
            <a:ext cx="9253548" cy="148860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4444358E-1E87-5E5A-B785-0DE6C6CCFC84}"/>
              </a:ext>
            </a:extLst>
          </p:cNvPr>
          <p:cNvSpPr/>
          <p:nvPr/>
        </p:nvSpPr>
        <p:spPr>
          <a:xfrm>
            <a:off x="8487786" y="1046255"/>
            <a:ext cx="3217389" cy="4140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CE595EFD-066F-532E-8748-9D4AD3C8A51E}"/>
              </a:ext>
            </a:extLst>
          </p:cNvPr>
          <p:cNvSpPr/>
          <p:nvPr/>
        </p:nvSpPr>
        <p:spPr>
          <a:xfrm>
            <a:off x="5379945" y="1046254"/>
            <a:ext cx="3081963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21A0C46B-9102-6EE1-A399-672A1F71B702}"/>
              </a:ext>
            </a:extLst>
          </p:cNvPr>
          <p:cNvSpPr/>
          <p:nvPr/>
        </p:nvSpPr>
        <p:spPr>
          <a:xfrm>
            <a:off x="2402770" y="1046254"/>
            <a:ext cx="2957671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E3607E7-31F8-82BD-77CE-CB05BA5A085B}"/>
              </a:ext>
            </a:extLst>
          </p:cNvPr>
          <p:cNvSpPr/>
          <p:nvPr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DA42B1E1-DAF0-890B-9C26-3572D7B5463D}"/>
              </a:ext>
            </a:extLst>
          </p:cNvPr>
          <p:cNvSpPr/>
          <p:nvPr/>
        </p:nvSpPr>
        <p:spPr>
          <a:xfrm>
            <a:off x="165370" y="1027944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E29598F7-997A-8729-E784-E43F49CC8E43}"/>
              </a:ext>
            </a:extLst>
          </p:cNvPr>
          <p:cNvSpPr/>
          <p:nvPr/>
        </p:nvSpPr>
        <p:spPr>
          <a:xfrm>
            <a:off x="165370" y="5198349"/>
            <a:ext cx="2212144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4173DB31-D212-7D32-B834-FC976B639997}"/>
              </a:ext>
            </a:extLst>
          </p:cNvPr>
          <p:cNvSpPr/>
          <p:nvPr/>
        </p:nvSpPr>
        <p:spPr>
          <a:xfrm>
            <a:off x="165370" y="2430287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55BE77F7-79FD-5176-2087-F45CD1A5F992}"/>
              </a:ext>
            </a:extLst>
          </p:cNvPr>
          <p:cNvSpPr/>
          <p:nvPr/>
        </p:nvSpPr>
        <p:spPr>
          <a:xfrm>
            <a:off x="165370" y="3814320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287186E3-08B4-9357-2CCD-CDEACA95C68B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C07790F5-F11A-E3EA-3003-66C5CC5DD0CD}"/>
              </a:ext>
            </a:extLst>
          </p:cNvPr>
          <p:cNvSpPr/>
          <p:nvPr/>
        </p:nvSpPr>
        <p:spPr>
          <a:xfrm>
            <a:off x="2408497" y="5212932"/>
            <a:ext cx="9253548" cy="148860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D72D2B26-5A58-B1EC-90F0-60FF166855F4}"/>
              </a:ext>
            </a:extLst>
          </p:cNvPr>
          <p:cNvSpPr/>
          <p:nvPr/>
        </p:nvSpPr>
        <p:spPr>
          <a:xfrm>
            <a:off x="8487786" y="1046255"/>
            <a:ext cx="3217389" cy="4140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86FD3AE5-11A1-30AF-A145-14DE0423B5E6}"/>
              </a:ext>
            </a:extLst>
          </p:cNvPr>
          <p:cNvSpPr/>
          <p:nvPr/>
        </p:nvSpPr>
        <p:spPr>
          <a:xfrm>
            <a:off x="5379945" y="1046254"/>
            <a:ext cx="3081963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1D5EFDFF-DA1A-787A-DD00-8EA5E1C9BB87}"/>
              </a:ext>
            </a:extLst>
          </p:cNvPr>
          <p:cNvSpPr/>
          <p:nvPr/>
        </p:nvSpPr>
        <p:spPr>
          <a:xfrm>
            <a:off x="2402770" y="1046254"/>
            <a:ext cx="2957671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FD90E9C2-E919-75C6-EE60-C7CCC29BD930}"/>
              </a:ext>
            </a:extLst>
          </p:cNvPr>
          <p:cNvSpPr/>
          <p:nvPr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31531BD8-CC8D-B7E5-18FF-4FA7A068E350}"/>
              </a:ext>
            </a:extLst>
          </p:cNvPr>
          <p:cNvSpPr/>
          <p:nvPr/>
        </p:nvSpPr>
        <p:spPr>
          <a:xfrm>
            <a:off x="165370" y="1027944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C6B901DC-B14A-27EB-D7EE-42D6E6195D6E}"/>
              </a:ext>
            </a:extLst>
          </p:cNvPr>
          <p:cNvSpPr/>
          <p:nvPr/>
        </p:nvSpPr>
        <p:spPr>
          <a:xfrm>
            <a:off x="165370" y="5198349"/>
            <a:ext cx="2212144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19BFFEF3-D345-5D29-E080-64890DF4C3F6}"/>
              </a:ext>
            </a:extLst>
          </p:cNvPr>
          <p:cNvSpPr/>
          <p:nvPr/>
        </p:nvSpPr>
        <p:spPr>
          <a:xfrm>
            <a:off x="165370" y="2430287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3CBDD048-F8D7-B631-683F-AB6CE6FCAEE4}"/>
              </a:ext>
            </a:extLst>
          </p:cNvPr>
          <p:cNvSpPr/>
          <p:nvPr/>
        </p:nvSpPr>
        <p:spPr>
          <a:xfrm>
            <a:off x="165370" y="3814320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949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044EE22-02A9-E1E8-48DF-AA27898E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D0DCE1-A2AA-34A8-2A74-9943EF1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5B83C56-D0F7-DAAE-F840-045D1A6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7044D2FE-9011-6DF8-8E23-1CD049ED6D2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52F2FC76-82B9-A9D4-5892-F05F28124BFF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82403E79-AF0F-7881-B4B8-5F329932428C}"/>
              </a:ext>
            </a:extLst>
          </p:cNvPr>
          <p:cNvSpPr/>
          <p:nvPr/>
        </p:nvSpPr>
        <p:spPr>
          <a:xfrm>
            <a:off x="165370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3BF47B05-A7A0-0728-E0E4-5D50F098C6FE}"/>
              </a:ext>
            </a:extLst>
          </p:cNvPr>
          <p:cNvSpPr/>
          <p:nvPr/>
        </p:nvSpPr>
        <p:spPr>
          <a:xfrm>
            <a:off x="165370" y="5198349"/>
            <a:ext cx="5930630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D99C052-A9F7-5CA1-8574-93698D791454}"/>
              </a:ext>
            </a:extLst>
          </p:cNvPr>
          <p:cNvSpPr/>
          <p:nvPr/>
        </p:nvSpPr>
        <p:spPr>
          <a:xfrm>
            <a:off x="165370" y="243712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26A6070F-A650-AEEB-6AEC-FA75C877D56A}"/>
              </a:ext>
            </a:extLst>
          </p:cNvPr>
          <p:cNvSpPr/>
          <p:nvPr/>
        </p:nvSpPr>
        <p:spPr>
          <a:xfrm>
            <a:off x="165370" y="381773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4CD7293-4EA1-4195-62AD-C92D5A7D083D}"/>
              </a:ext>
            </a:extLst>
          </p:cNvPr>
          <p:cNvSpPr/>
          <p:nvPr/>
        </p:nvSpPr>
        <p:spPr>
          <a:xfrm>
            <a:off x="3179568" y="1056519"/>
            <a:ext cx="291643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43" name="Google Shape;47;p4">
            <a:extLst>
              <a:ext uri="{FF2B5EF4-FFF2-40B4-BE49-F238E27FC236}">
                <a16:creationId xmlns:a16="http://schemas.microsoft.com/office/drawing/2014/main" id="{8C04DE60-6343-088D-438F-10D17FDE525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73;p5">
            <a:extLst>
              <a:ext uri="{FF2B5EF4-FFF2-40B4-BE49-F238E27FC236}">
                <a16:creationId xmlns:a16="http://schemas.microsoft.com/office/drawing/2014/main" id="{81DD6277-9049-317D-8346-54D3CE0C82A9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D4ED7F24-71C3-315D-485E-93EAEA9F6039}"/>
              </a:ext>
            </a:extLst>
          </p:cNvPr>
          <p:cNvSpPr/>
          <p:nvPr/>
        </p:nvSpPr>
        <p:spPr>
          <a:xfrm>
            <a:off x="165370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5DAFEAC3-1B10-DC9B-2BCB-0A8EBEDA974B}"/>
              </a:ext>
            </a:extLst>
          </p:cNvPr>
          <p:cNvSpPr/>
          <p:nvPr/>
        </p:nvSpPr>
        <p:spPr>
          <a:xfrm>
            <a:off x="165370" y="5198349"/>
            <a:ext cx="5930630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29794387-C071-0AB5-051C-C2CECDA85A1A}"/>
              </a:ext>
            </a:extLst>
          </p:cNvPr>
          <p:cNvSpPr/>
          <p:nvPr/>
        </p:nvSpPr>
        <p:spPr>
          <a:xfrm>
            <a:off x="165370" y="243712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C94C1AF8-8C1B-E181-55A0-16AD2FEEC4F2}"/>
              </a:ext>
            </a:extLst>
          </p:cNvPr>
          <p:cNvSpPr/>
          <p:nvPr/>
        </p:nvSpPr>
        <p:spPr>
          <a:xfrm>
            <a:off x="165370" y="381773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ADE6D27-2B69-1D54-D436-8E192EAAAF22}"/>
              </a:ext>
            </a:extLst>
          </p:cNvPr>
          <p:cNvSpPr/>
          <p:nvPr/>
        </p:nvSpPr>
        <p:spPr>
          <a:xfrm>
            <a:off x="3179568" y="1056519"/>
            <a:ext cx="291643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61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044EE22-02A9-E1E8-48DF-AA27898E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D0DCE1-A2AA-34A8-2A74-9943EF1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5B83C56-D0F7-DAAE-F840-045D1A6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7044D2FE-9011-6DF8-8E23-1CD049ED6D2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52F2FC76-82B9-A9D4-5892-F05F28124BFF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82403E79-AF0F-7881-B4B8-5F329932428C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3BF47B05-A7A0-0728-E0E4-5D50F098C6FE}"/>
              </a:ext>
            </a:extLst>
          </p:cNvPr>
          <p:cNvSpPr/>
          <p:nvPr/>
        </p:nvSpPr>
        <p:spPr>
          <a:xfrm>
            <a:off x="165370" y="5198349"/>
            <a:ext cx="5950168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26A6070F-A650-AEEB-6AEC-FA75C877D56A}"/>
              </a:ext>
            </a:extLst>
          </p:cNvPr>
          <p:cNvSpPr/>
          <p:nvPr/>
        </p:nvSpPr>
        <p:spPr>
          <a:xfrm>
            <a:off x="165370" y="3817739"/>
            <a:ext cx="5950168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95B03FA4-A937-AE61-DC00-187E8709E7BC}"/>
              </a:ext>
            </a:extLst>
          </p:cNvPr>
          <p:cNvSpPr/>
          <p:nvPr/>
        </p:nvSpPr>
        <p:spPr>
          <a:xfrm>
            <a:off x="3118608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8CA841F-F1B7-BAB4-9018-125265B66753}"/>
              </a:ext>
            </a:extLst>
          </p:cNvPr>
          <p:cNvSpPr/>
          <p:nvPr/>
        </p:nvSpPr>
        <p:spPr>
          <a:xfrm>
            <a:off x="175018" y="242887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C09C9C33-3D61-BA69-56AC-B2275FEBDA16}"/>
              </a:ext>
            </a:extLst>
          </p:cNvPr>
          <p:cNvSpPr/>
          <p:nvPr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313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1EC3086D-CDBB-BE39-4FC8-D4F0182F2BEA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F27880CF-40CB-E569-0BE2-C02881199E59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9328C0C6-07E2-B4AD-1AE2-9A6D4D6F703D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2D9E49DE-C79E-E489-6D4A-056D86499F56}"/>
              </a:ext>
            </a:extLst>
          </p:cNvPr>
          <p:cNvSpPr/>
          <p:nvPr/>
        </p:nvSpPr>
        <p:spPr>
          <a:xfrm>
            <a:off x="165370" y="5198349"/>
            <a:ext cx="5950168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2D0E672A-ADCA-C80D-1737-3E2475B43C03}"/>
              </a:ext>
            </a:extLst>
          </p:cNvPr>
          <p:cNvSpPr/>
          <p:nvPr/>
        </p:nvSpPr>
        <p:spPr>
          <a:xfrm>
            <a:off x="165370" y="3817739"/>
            <a:ext cx="5950168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7EE4E746-38DC-48BE-A161-B7203FD36110}"/>
              </a:ext>
            </a:extLst>
          </p:cNvPr>
          <p:cNvSpPr/>
          <p:nvPr/>
        </p:nvSpPr>
        <p:spPr>
          <a:xfrm>
            <a:off x="3118608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A3E37E43-02CF-84F8-E03C-E76B38C2C46E}"/>
              </a:ext>
            </a:extLst>
          </p:cNvPr>
          <p:cNvSpPr/>
          <p:nvPr/>
        </p:nvSpPr>
        <p:spPr>
          <a:xfrm>
            <a:off x="175018" y="242887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FE0F44AB-331D-21B7-1707-473A48EE9064}"/>
              </a:ext>
            </a:extLst>
          </p:cNvPr>
          <p:cNvSpPr/>
          <p:nvPr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51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044EE22-02A9-E1E8-48DF-AA27898E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D0DCE1-A2AA-34A8-2A74-9943EF1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5B83C56-D0F7-DAAE-F840-045D1A6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7044D2FE-9011-6DF8-8E23-1CD049ED6D2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52F2FC76-82B9-A9D4-5892-F05F28124BFF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82403E79-AF0F-7881-B4B8-5F329932428C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3BF47B05-A7A0-0728-E0E4-5D50F098C6FE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95B03FA4-A937-AE61-DC00-187E8709E7BC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8CA841F-F1B7-BAB4-9018-125265B66753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C09C9C33-3D61-BA69-56AC-B2275FEBDA16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D5E433BF-A90A-67DD-4542-08E341918D3D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40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241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4" name="Google Shape;47;p4">
            <a:extLst>
              <a:ext uri="{FF2B5EF4-FFF2-40B4-BE49-F238E27FC236}">
                <a16:creationId xmlns:a16="http://schemas.microsoft.com/office/drawing/2014/main" id="{B0541BBC-9827-CD49-A11C-C4F5E345CCD0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BDD4D8A0-7029-7DAF-7128-E70FA30C066B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F6BA84C-7BFC-3251-86DC-B0BD7F9739AC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8695AD74-6CE4-E72F-1A5B-590506F546D2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8030E85-B10F-4C02-0729-CE64CC558DAA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AD018121-03E9-401F-22E8-DCC7A04743FD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78D74769-1F6F-D22A-7F0A-F2B0401278FD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2CE2C2F8-F8A4-F354-5ACD-BD8295456679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467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044EE22-02A9-E1E8-48DF-AA27898E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D0DCE1-A2AA-34A8-2A74-9943EF1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5B83C56-D0F7-DAAE-F840-045D1A6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7044D2FE-9011-6DF8-8E23-1CD049ED6D2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52F2FC76-82B9-A9D4-5892-F05F28124BFF}"/>
              </a:ext>
            </a:extLst>
          </p:cNvPr>
          <p:cNvSpPr/>
          <p:nvPr/>
        </p:nvSpPr>
        <p:spPr>
          <a:xfrm>
            <a:off x="6193766" y="1043467"/>
            <a:ext cx="5511409" cy="27768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82403E79-AF0F-7881-B4B8-5F329932428C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3BF47B05-A7A0-0728-E0E4-5D50F098C6FE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95B03FA4-A937-AE61-DC00-187E8709E7BC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8CA841F-F1B7-BAB4-9018-125265B66753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C09C9C33-3D61-BA69-56AC-B2275FEBDA16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D5E433BF-A90A-67DD-4542-08E341918D3D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A3991420-2686-229C-B0B0-24937A264BA4}"/>
              </a:ext>
            </a:extLst>
          </p:cNvPr>
          <p:cNvSpPr/>
          <p:nvPr/>
        </p:nvSpPr>
        <p:spPr>
          <a:xfrm>
            <a:off x="6193766" y="3865996"/>
            <a:ext cx="5511409" cy="28363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650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2E68B5C6-2F67-5360-DE5B-1A18B145A3F7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34284AA7-2EAE-19F2-4CB1-4A076699A23D}"/>
              </a:ext>
            </a:extLst>
          </p:cNvPr>
          <p:cNvSpPr/>
          <p:nvPr/>
        </p:nvSpPr>
        <p:spPr>
          <a:xfrm>
            <a:off x="6193766" y="1043467"/>
            <a:ext cx="5511409" cy="27768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A764F60F-3333-54AA-5A0D-1F80BB11C924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FA304E5-614E-1D8B-75D3-8FFFD2DE0008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E8C34E23-48CF-FADA-5E18-0B5B020167BE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D8A9FAE6-56A4-0EF1-AAEC-F82BF0736A16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F07833CD-2A2D-DDCB-E3BE-699105C2CA28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EBB62792-B9C2-CFED-5C0D-BA7505F3409B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16ADFBDF-040B-56EC-2FE8-0E209B1A3507}"/>
              </a:ext>
            </a:extLst>
          </p:cNvPr>
          <p:cNvSpPr/>
          <p:nvPr/>
        </p:nvSpPr>
        <p:spPr>
          <a:xfrm>
            <a:off x="6193766" y="3865996"/>
            <a:ext cx="5511409" cy="28363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58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044EE22-02A9-E1E8-48DF-AA27898E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D0DCE1-A2AA-34A8-2A74-9943EF13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5B83C56-D0F7-DAAE-F840-045D1A6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7044D2FE-9011-6DF8-8E23-1CD049ED6D2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82403E79-AF0F-7881-B4B8-5F329932428C}"/>
              </a:ext>
            </a:extLst>
          </p:cNvPr>
          <p:cNvSpPr/>
          <p:nvPr/>
        </p:nvSpPr>
        <p:spPr>
          <a:xfrm>
            <a:off x="165370" y="1056517"/>
            <a:ext cx="4504906" cy="27818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3BF47B05-A7A0-0728-E0E4-5D50F098C6FE}"/>
              </a:ext>
            </a:extLst>
          </p:cNvPr>
          <p:cNvSpPr/>
          <p:nvPr/>
        </p:nvSpPr>
        <p:spPr>
          <a:xfrm>
            <a:off x="175018" y="5314890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A3991420-2686-229C-B0B0-24937A264BA4}"/>
              </a:ext>
            </a:extLst>
          </p:cNvPr>
          <p:cNvSpPr/>
          <p:nvPr/>
        </p:nvSpPr>
        <p:spPr>
          <a:xfrm>
            <a:off x="8264106" y="1018090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FFBA8A61-2783-8FF7-3615-C8F2E8513C98}"/>
              </a:ext>
            </a:extLst>
          </p:cNvPr>
          <p:cNvSpPr/>
          <p:nvPr/>
        </p:nvSpPr>
        <p:spPr>
          <a:xfrm>
            <a:off x="4728722" y="1024611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BAB20D8E-9CA7-5EB3-451E-A8E1D639B7F7}"/>
              </a:ext>
            </a:extLst>
          </p:cNvPr>
          <p:cNvSpPr/>
          <p:nvPr/>
        </p:nvSpPr>
        <p:spPr>
          <a:xfrm>
            <a:off x="175018" y="3882894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410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96699FE-FC6C-4467-C4DA-C0A0428B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DE5060E-2970-FD42-EE8A-FE7E9638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7F6D000-0159-E729-561C-CC077BAA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4" name="Google Shape;47;p4">
            <a:extLst>
              <a:ext uri="{FF2B5EF4-FFF2-40B4-BE49-F238E27FC236}">
                <a16:creationId xmlns:a16="http://schemas.microsoft.com/office/drawing/2014/main" id="{6B591C52-142E-F85A-A1D9-252F277B6A4E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104514AD-07C8-F9E4-3828-067600882DB1}"/>
              </a:ext>
            </a:extLst>
          </p:cNvPr>
          <p:cNvSpPr/>
          <p:nvPr/>
        </p:nvSpPr>
        <p:spPr>
          <a:xfrm>
            <a:off x="165370" y="1056517"/>
            <a:ext cx="4504906" cy="27818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D979692-E9B2-6F11-130B-412E3F7C6268}"/>
              </a:ext>
            </a:extLst>
          </p:cNvPr>
          <p:cNvSpPr/>
          <p:nvPr/>
        </p:nvSpPr>
        <p:spPr>
          <a:xfrm>
            <a:off x="175018" y="5314890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77CD9C0C-85CE-3DA5-53C3-6102603E067A}"/>
              </a:ext>
            </a:extLst>
          </p:cNvPr>
          <p:cNvSpPr/>
          <p:nvPr/>
        </p:nvSpPr>
        <p:spPr>
          <a:xfrm>
            <a:off x="8264106" y="1018090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49483F1-5240-8A9F-E1C0-F21EE888A3F5}"/>
              </a:ext>
            </a:extLst>
          </p:cNvPr>
          <p:cNvSpPr/>
          <p:nvPr/>
        </p:nvSpPr>
        <p:spPr>
          <a:xfrm>
            <a:off x="4728722" y="1024611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987FCB1E-09ED-33E0-A3C0-0D4795209351}"/>
              </a:ext>
            </a:extLst>
          </p:cNvPr>
          <p:cNvSpPr/>
          <p:nvPr/>
        </p:nvSpPr>
        <p:spPr>
          <a:xfrm>
            <a:off x="175018" y="3882894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454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0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33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7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4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52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8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97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6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3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903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1182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1071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E4F7E-2773-69CB-25F3-DA58336806ED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8B95A9-5B7C-C703-4D64-1FDD579D94E1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1FA7C294-74BC-8D0A-39F4-51E0D38B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A3451B3-6366-6F1F-9EA2-36E8594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B425963-0780-C17A-B2B6-7A97BDFC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1FC7301-B500-2CDE-CB2D-B0F3E8A59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043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026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766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590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528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722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27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88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762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3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9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0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7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5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4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6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04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6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75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9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38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31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326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512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130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558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0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81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788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504CA0-7A54-C411-D5FA-D223EF28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83" y="5883614"/>
            <a:ext cx="510152" cy="51015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C036350-E39B-B750-357C-B417394CD770}"/>
              </a:ext>
            </a:extLst>
          </p:cNvPr>
          <p:cNvGrpSpPr/>
          <p:nvPr/>
        </p:nvGrpSpPr>
        <p:grpSpPr>
          <a:xfrm>
            <a:off x="1749442" y="1098337"/>
            <a:ext cx="8773357" cy="4611799"/>
            <a:chOff x="981075" y="881330"/>
            <a:chExt cx="10210800" cy="55066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9F68DC7-E45E-F057-DD02-CD2FCAA5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81075" y="881330"/>
              <a:ext cx="10210800" cy="550667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25745BC-56AD-A7BA-7A3A-6940C736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0007" y="4372235"/>
              <a:ext cx="4474293" cy="63249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8F82BE-EA40-64ED-2462-BF4A40FB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1121364"/>
              <a:ext cx="5122863" cy="1589383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C235C9D5-E857-50E6-C6BE-0B3C96353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924" y="5883614"/>
            <a:ext cx="510152" cy="5101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9B0527-516F-2950-711C-6EA77F60E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6065" y="5883614"/>
            <a:ext cx="510152" cy="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096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C036350-E39B-B750-357C-B417394CD770}"/>
              </a:ext>
            </a:extLst>
          </p:cNvPr>
          <p:cNvGrpSpPr/>
          <p:nvPr/>
        </p:nvGrpSpPr>
        <p:grpSpPr>
          <a:xfrm>
            <a:off x="1749442" y="1098337"/>
            <a:ext cx="8773357" cy="4611799"/>
            <a:chOff x="981075" y="881330"/>
            <a:chExt cx="10210800" cy="55066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9F68DC7-E45E-F057-DD02-CD2FCAA5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1075" y="881330"/>
              <a:ext cx="10210800" cy="550667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25745BC-56AD-A7BA-7A3A-6940C736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0007" y="4372235"/>
              <a:ext cx="4474293" cy="63249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8F82BE-EA40-64ED-2462-BF4A40FB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4568" y="1121364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6564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56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375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1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0265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9778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80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6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7727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8425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492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453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85D79E-D731-EA47-7071-D8C57B22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13" y="1740530"/>
            <a:ext cx="10381912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9EF394-F9E0-B324-75B8-0160B0B8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13" y="4161995"/>
            <a:ext cx="1038191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D0BAA3-1213-44D7-151A-6C8AEA8B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87" y="5823297"/>
            <a:ext cx="2475241" cy="7916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4F6F8C-F0BF-345E-1D65-110EEF3D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8" y="5749122"/>
            <a:ext cx="768630" cy="7686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B0C726-EDE5-43A9-5CF1-9FA368D5D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12" y="5749122"/>
            <a:ext cx="768630" cy="7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2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4FDF4D-72B4-E460-6DBA-F35F9303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CFD09A-8323-6A0E-AE4D-353968DD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803EBD-EDB7-9F32-80DB-FA1CE389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0D2C5479-6E91-41EC-E46E-8860BF81EB20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1095FCFA-C724-A6D9-8CB3-989EBDB13834}"/>
              </a:ext>
            </a:extLst>
          </p:cNvPr>
          <p:cNvSpPr/>
          <p:nvPr/>
        </p:nvSpPr>
        <p:spPr>
          <a:xfrm>
            <a:off x="176793" y="5378708"/>
            <a:ext cx="8629201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CA45E271-A7E3-508F-03BB-80F6D629FFBB}"/>
              </a:ext>
            </a:extLst>
          </p:cNvPr>
          <p:cNvSpPr/>
          <p:nvPr/>
        </p:nvSpPr>
        <p:spPr>
          <a:xfrm>
            <a:off x="8903639" y="2427313"/>
            <a:ext cx="2812982" cy="419268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76FC640D-A521-A30A-1163-49DD40025F28}"/>
              </a:ext>
            </a:extLst>
          </p:cNvPr>
          <p:cNvSpPr/>
          <p:nvPr/>
        </p:nvSpPr>
        <p:spPr>
          <a:xfrm>
            <a:off x="176793" y="2427313"/>
            <a:ext cx="5718574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DC5FB66C-5635-9AF3-0A40-ADB8C58F5051}"/>
              </a:ext>
            </a:extLst>
          </p:cNvPr>
          <p:cNvSpPr/>
          <p:nvPr/>
        </p:nvSpPr>
        <p:spPr>
          <a:xfrm>
            <a:off x="8903639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B7E312BF-88E7-0D48-0D80-BBE271441C52}"/>
              </a:ext>
            </a:extLst>
          </p:cNvPr>
          <p:cNvSpPr/>
          <p:nvPr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0C34D283-F493-EDF1-9252-92ACD72FE911}"/>
              </a:ext>
            </a:extLst>
          </p:cNvPr>
          <p:cNvSpPr/>
          <p:nvPr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5BCA647B-BA1C-6F80-448F-A44496B571BA}"/>
              </a:ext>
            </a:extLst>
          </p:cNvPr>
          <p:cNvSpPr/>
          <p:nvPr/>
        </p:nvSpPr>
        <p:spPr>
          <a:xfrm>
            <a:off x="176793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464CDD84-AA61-3BA1-A884-DD26DA49B380}"/>
              </a:ext>
            </a:extLst>
          </p:cNvPr>
          <p:cNvSpPr/>
          <p:nvPr/>
        </p:nvSpPr>
        <p:spPr>
          <a:xfrm>
            <a:off x="176793" y="3891065"/>
            <a:ext cx="5718574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64B40520-10D5-F3B0-DE1E-B70DF323B8F8}"/>
              </a:ext>
            </a:extLst>
          </p:cNvPr>
          <p:cNvSpPr/>
          <p:nvPr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430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A162048-61F9-3ABD-6516-4EE6741D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A58C87-B40E-1BD8-0BD6-323F70BB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9BBCDA-AFF0-4B5A-C4AA-23E3040D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18" name="Google Shape;47;p4">
            <a:extLst>
              <a:ext uri="{FF2B5EF4-FFF2-40B4-BE49-F238E27FC236}">
                <a16:creationId xmlns:a16="http://schemas.microsoft.com/office/drawing/2014/main" id="{CE066645-38C1-B369-A189-2154A9CB19E6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BDC1DA73-DFAC-CDF9-7E62-D2D8156F6859}"/>
              </a:ext>
            </a:extLst>
          </p:cNvPr>
          <p:cNvSpPr/>
          <p:nvPr/>
        </p:nvSpPr>
        <p:spPr>
          <a:xfrm>
            <a:off x="176793" y="5378708"/>
            <a:ext cx="8629201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898BCBF0-4BEA-5B91-649C-DF8A4B62D56A}"/>
              </a:ext>
            </a:extLst>
          </p:cNvPr>
          <p:cNvSpPr/>
          <p:nvPr/>
        </p:nvSpPr>
        <p:spPr>
          <a:xfrm>
            <a:off x="8903639" y="2427313"/>
            <a:ext cx="2812982" cy="419268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AD1C9F01-E6F1-0196-889E-53935B645E72}"/>
              </a:ext>
            </a:extLst>
          </p:cNvPr>
          <p:cNvSpPr/>
          <p:nvPr/>
        </p:nvSpPr>
        <p:spPr>
          <a:xfrm>
            <a:off x="176793" y="2427313"/>
            <a:ext cx="5718574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33F3D7BF-D124-A33D-FF90-008FF6A30C3A}"/>
              </a:ext>
            </a:extLst>
          </p:cNvPr>
          <p:cNvSpPr/>
          <p:nvPr/>
        </p:nvSpPr>
        <p:spPr>
          <a:xfrm>
            <a:off x="8903639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76DB56F1-46F0-4671-E528-A170E0C93E01}"/>
              </a:ext>
            </a:extLst>
          </p:cNvPr>
          <p:cNvSpPr/>
          <p:nvPr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A61F88C4-1AE9-DD09-4A72-F66497274EBB}"/>
              </a:ext>
            </a:extLst>
          </p:cNvPr>
          <p:cNvSpPr/>
          <p:nvPr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942CF8B7-22DC-69F6-D50D-26EF909FC1A7}"/>
              </a:ext>
            </a:extLst>
          </p:cNvPr>
          <p:cNvSpPr/>
          <p:nvPr/>
        </p:nvSpPr>
        <p:spPr>
          <a:xfrm>
            <a:off x="176793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7ABE8FC5-75A6-6F1D-BBA7-937CBBE919CD}"/>
              </a:ext>
            </a:extLst>
          </p:cNvPr>
          <p:cNvSpPr/>
          <p:nvPr/>
        </p:nvSpPr>
        <p:spPr>
          <a:xfrm>
            <a:off x="176793" y="3891065"/>
            <a:ext cx="5718574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B85B161F-6E59-4F71-E226-1A03432235B4}"/>
              </a:ext>
            </a:extLst>
          </p:cNvPr>
          <p:cNvSpPr/>
          <p:nvPr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249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429F5C4-0DBF-E897-993A-1DC90930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E0882BB-7E15-16D8-F085-129417B6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7" name="Google Shape;47;p4">
            <a:extLst>
              <a:ext uri="{FF2B5EF4-FFF2-40B4-BE49-F238E27FC236}">
                <a16:creationId xmlns:a16="http://schemas.microsoft.com/office/drawing/2014/main" id="{1FA857C0-1395-DDDA-9336-0A8AD88CE05F}"/>
              </a:ext>
            </a:extLst>
          </p:cNvPr>
          <p:cNvSpPr/>
          <p:nvPr/>
        </p:nvSpPr>
        <p:spPr>
          <a:xfrm>
            <a:off x="97839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66734F1A-52C7-74B2-B97B-B7E031AA37F3}"/>
              </a:ext>
            </a:extLst>
          </p:cNvPr>
          <p:cNvSpPr/>
          <p:nvPr/>
        </p:nvSpPr>
        <p:spPr>
          <a:xfrm>
            <a:off x="176794" y="5378708"/>
            <a:ext cx="5718574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70821D8F-FE6E-52E3-99CC-1A38FB37E506}"/>
              </a:ext>
            </a:extLst>
          </p:cNvPr>
          <p:cNvSpPr/>
          <p:nvPr/>
        </p:nvSpPr>
        <p:spPr>
          <a:xfrm>
            <a:off x="176793" y="3823033"/>
            <a:ext cx="5718574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2CBB083E-F4E4-A0C7-CE02-A7EFCAFCAAC0}"/>
              </a:ext>
            </a:extLst>
          </p:cNvPr>
          <p:cNvSpPr/>
          <p:nvPr/>
        </p:nvSpPr>
        <p:spPr>
          <a:xfrm>
            <a:off x="8920650" y="1082038"/>
            <a:ext cx="2812982" cy="55379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94EBCFA6-8AD8-DBC6-4B02-D37DB827CC0A}"/>
              </a:ext>
            </a:extLst>
          </p:cNvPr>
          <p:cNvSpPr/>
          <p:nvPr/>
        </p:nvSpPr>
        <p:spPr>
          <a:xfrm>
            <a:off x="5993012" y="1082039"/>
            <a:ext cx="2812982" cy="26203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6A34415-29EC-5BC1-E318-9FAF45BE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61FBBF37-C984-690A-DA66-935163BCCE93}"/>
              </a:ext>
            </a:extLst>
          </p:cNvPr>
          <p:cNvSpPr/>
          <p:nvPr/>
        </p:nvSpPr>
        <p:spPr>
          <a:xfrm>
            <a:off x="3085742" y="1082037"/>
            <a:ext cx="2811303" cy="12209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F98EE2E8-3C01-2774-416D-C89539776471}"/>
              </a:ext>
            </a:extLst>
          </p:cNvPr>
          <p:cNvSpPr/>
          <p:nvPr/>
        </p:nvSpPr>
        <p:spPr>
          <a:xfrm>
            <a:off x="176793" y="1082037"/>
            <a:ext cx="2811303" cy="122098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AEEB4564-805A-7DD3-3576-A0417E25A591}"/>
              </a:ext>
            </a:extLst>
          </p:cNvPr>
          <p:cNvSpPr/>
          <p:nvPr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5BA47ED9-59A4-E4EE-A97B-021DDE2773AC}"/>
              </a:ext>
            </a:extLst>
          </p:cNvPr>
          <p:cNvSpPr/>
          <p:nvPr/>
        </p:nvSpPr>
        <p:spPr>
          <a:xfrm>
            <a:off x="176793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516A1A2A-2569-6E3A-5B27-42BEB3457D97}"/>
              </a:ext>
            </a:extLst>
          </p:cNvPr>
          <p:cNvSpPr/>
          <p:nvPr/>
        </p:nvSpPr>
        <p:spPr>
          <a:xfrm>
            <a:off x="5993012" y="3822150"/>
            <a:ext cx="2812982" cy="27978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167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75177DB-294C-EC46-785F-221DFDCE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593F28D-09DD-5F34-93B7-10287F91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7" name="Google Shape;47;p4">
            <a:extLst>
              <a:ext uri="{FF2B5EF4-FFF2-40B4-BE49-F238E27FC236}">
                <a16:creationId xmlns:a16="http://schemas.microsoft.com/office/drawing/2014/main" id="{6280BA3C-9325-B31C-945E-5423A3014607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94F6F39A-7398-D28C-67F9-53207B733E3B}"/>
              </a:ext>
            </a:extLst>
          </p:cNvPr>
          <p:cNvSpPr/>
          <p:nvPr/>
        </p:nvSpPr>
        <p:spPr>
          <a:xfrm>
            <a:off x="176794" y="5378708"/>
            <a:ext cx="5718574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6255A677-3B45-730F-CE4F-39C986CF1956}"/>
              </a:ext>
            </a:extLst>
          </p:cNvPr>
          <p:cNvSpPr/>
          <p:nvPr/>
        </p:nvSpPr>
        <p:spPr>
          <a:xfrm>
            <a:off x="176793" y="3823033"/>
            <a:ext cx="5718574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D6A2C4A-115F-BCDC-533F-B8643C68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579D406B-AA45-D1BE-8DDB-6C554B22CCD3}"/>
              </a:ext>
            </a:extLst>
          </p:cNvPr>
          <p:cNvSpPr/>
          <p:nvPr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40ED94D6-AA49-3E5C-563E-839B44C36B20}"/>
              </a:ext>
            </a:extLst>
          </p:cNvPr>
          <p:cNvSpPr/>
          <p:nvPr/>
        </p:nvSpPr>
        <p:spPr>
          <a:xfrm>
            <a:off x="176793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562261E5-031F-B404-259C-97961EE9CB86}"/>
              </a:ext>
            </a:extLst>
          </p:cNvPr>
          <p:cNvSpPr/>
          <p:nvPr/>
        </p:nvSpPr>
        <p:spPr>
          <a:xfrm>
            <a:off x="5993012" y="3822150"/>
            <a:ext cx="2812982" cy="27978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01767117-37D2-1C5D-EE64-A810B80F4EA1}"/>
              </a:ext>
            </a:extLst>
          </p:cNvPr>
          <p:cNvSpPr/>
          <p:nvPr/>
        </p:nvSpPr>
        <p:spPr>
          <a:xfrm>
            <a:off x="8920650" y="1082038"/>
            <a:ext cx="2812982" cy="55379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FF63149A-C0CD-87E5-5AF9-B8F114725635}"/>
              </a:ext>
            </a:extLst>
          </p:cNvPr>
          <p:cNvSpPr/>
          <p:nvPr/>
        </p:nvSpPr>
        <p:spPr>
          <a:xfrm>
            <a:off x="5993012" y="1082039"/>
            <a:ext cx="2812982" cy="26203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4E766FED-EA56-C9E4-6C6A-38CEE80CB973}"/>
              </a:ext>
            </a:extLst>
          </p:cNvPr>
          <p:cNvSpPr/>
          <p:nvPr/>
        </p:nvSpPr>
        <p:spPr>
          <a:xfrm>
            <a:off x="3085742" y="1082037"/>
            <a:ext cx="2811303" cy="12209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046A3AEE-7963-E1DE-F34D-6F645EB50BC0}"/>
              </a:ext>
            </a:extLst>
          </p:cNvPr>
          <p:cNvSpPr/>
          <p:nvPr/>
        </p:nvSpPr>
        <p:spPr>
          <a:xfrm>
            <a:off x="176793" y="1082037"/>
            <a:ext cx="2811303" cy="122098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63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F6453E2A-C8AE-A79C-318E-5CFA8CDDEF45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DDF441C1-4196-F007-7FEF-252FF1E454F9}"/>
              </a:ext>
            </a:extLst>
          </p:cNvPr>
          <p:cNvSpPr/>
          <p:nvPr/>
        </p:nvSpPr>
        <p:spPr>
          <a:xfrm>
            <a:off x="240814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3026B8DB-90A2-50D8-BDE7-DBB2EDF4D483}"/>
              </a:ext>
            </a:extLst>
          </p:cNvPr>
          <p:cNvSpPr/>
          <p:nvPr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402359FB-441F-6A05-0248-8786E69BAED2}"/>
              </a:ext>
            </a:extLst>
          </p:cNvPr>
          <p:cNvSpPr/>
          <p:nvPr/>
        </p:nvSpPr>
        <p:spPr>
          <a:xfrm>
            <a:off x="240814" y="5378708"/>
            <a:ext cx="8721366" cy="129641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6CE1D1A2-960F-BE92-8A68-1362020AC05F}"/>
              </a:ext>
            </a:extLst>
          </p:cNvPr>
          <p:cNvSpPr/>
          <p:nvPr/>
        </p:nvSpPr>
        <p:spPr>
          <a:xfrm>
            <a:off x="240814" y="3807747"/>
            <a:ext cx="87213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D16CFBFA-21FB-A34D-52C4-1560B4AA30A2}"/>
              </a:ext>
            </a:extLst>
          </p:cNvPr>
          <p:cNvSpPr/>
          <p:nvPr/>
        </p:nvSpPr>
        <p:spPr>
          <a:xfrm>
            <a:off x="9086262" y="3807746"/>
            <a:ext cx="2675185" cy="28673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C92C05A7-37AC-EF3C-1233-8CD4605B692E}"/>
              </a:ext>
            </a:extLst>
          </p:cNvPr>
          <p:cNvSpPr/>
          <p:nvPr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97FF27D9-3DBC-678A-076E-C66B5FDD82A5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4CEAE36F-434C-A151-634D-5EA1996AF660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A678FC8D-0703-5C1D-F2A4-AB9EF85C0C2A}"/>
              </a:ext>
            </a:extLst>
          </p:cNvPr>
          <p:cNvSpPr/>
          <p:nvPr/>
        </p:nvSpPr>
        <p:spPr>
          <a:xfrm>
            <a:off x="9066179" y="1127760"/>
            <a:ext cx="2695268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046C449-40AC-19E1-AC7E-BA3E4C3E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D905621-66E2-C810-713F-107D642A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71D7A71-3638-347B-566E-80A76FA3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65BAE59-9806-5F57-1D40-8CE23760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8253E8-F608-1D95-0D3D-0712B44B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7" name="Google Shape;47;p4">
            <a:extLst>
              <a:ext uri="{FF2B5EF4-FFF2-40B4-BE49-F238E27FC236}">
                <a16:creationId xmlns:a16="http://schemas.microsoft.com/office/drawing/2014/main" id="{A6CF3345-66E7-0D77-DB6A-6FDAA57695D8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87F4197F-9E45-F9F1-D80E-3A01EE281965}"/>
              </a:ext>
            </a:extLst>
          </p:cNvPr>
          <p:cNvSpPr/>
          <p:nvPr/>
        </p:nvSpPr>
        <p:spPr>
          <a:xfrm>
            <a:off x="240814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8C54C760-33DB-15DA-D446-30C8645AA275}"/>
              </a:ext>
            </a:extLst>
          </p:cNvPr>
          <p:cNvSpPr/>
          <p:nvPr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3EA2E765-0AE9-AD0B-5EAF-C777261BB451}"/>
              </a:ext>
            </a:extLst>
          </p:cNvPr>
          <p:cNvSpPr/>
          <p:nvPr/>
        </p:nvSpPr>
        <p:spPr>
          <a:xfrm>
            <a:off x="240814" y="5378708"/>
            <a:ext cx="8721366" cy="129641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960FE43C-542A-1521-9A7E-5E36AD589BE8}"/>
              </a:ext>
            </a:extLst>
          </p:cNvPr>
          <p:cNvSpPr/>
          <p:nvPr/>
        </p:nvSpPr>
        <p:spPr>
          <a:xfrm>
            <a:off x="240814" y="3807747"/>
            <a:ext cx="87213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0F64CC81-07CB-B1D4-2E94-E5F6AAF803CD}"/>
              </a:ext>
            </a:extLst>
          </p:cNvPr>
          <p:cNvSpPr/>
          <p:nvPr/>
        </p:nvSpPr>
        <p:spPr>
          <a:xfrm>
            <a:off x="9086262" y="3807746"/>
            <a:ext cx="2675185" cy="28673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85A65442-8A2B-FEA8-8977-68A280A91ADE}"/>
              </a:ext>
            </a:extLst>
          </p:cNvPr>
          <p:cNvSpPr/>
          <p:nvPr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250070B1-0A57-0983-2DF6-910675A21DF2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BF52FE18-CA85-A3BA-90D1-4115FECD9010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CA83D625-F660-D70F-4623-30BA04E4281F}"/>
              </a:ext>
            </a:extLst>
          </p:cNvPr>
          <p:cNvSpPr/>
          <p:nvPr/>
        </p:nvSpPr>
        <p:spPr>
          <a:xfrm>
            <a:off x="9066179" y="1127760"/>
            <a:ext cx="2695268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7646F57-AE32-8631-72BD-53B79751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0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9445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B1D13EDB-A53D-1476-71E2-B5732DC6C854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05D6D118-596C-E8D5-B634-18964FADC44A}"/>
              </a:ext>
            </a:extLst>
          </p:cNvPr>
          <p:cNvSpPr/>
          <p:nvPr/>
        </p:nvSpPr>
        <p:spPr>
          <a:xfrm>
            <a:off x="240814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8CB0B10-7B93-3791-3ED6-570C14A603FE}"/>
              </a:ext>
            </a:extLst>
          </p:cNvPr>
          <p:cNvSpPr/>
          <p:nvPr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5D2E4DE5-DCC1-DF35-0B49-93610800183F}"/>
              </a:ext>
            </a:extLst>
          </p:cNvPr>
          <p:cNvSpPr/>
          <p:nvPr/>
        </p:nvSpPr>
        <p:spPr>
          <a:xfrm>
            <a:off x="251262" y="5408815"/>
            <a:ext cx="5797293" cy="126630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0F06B0C3-4C1B-18BE-A20C-37C94F8A1BED}"/>
              </a:ext>
            </a:extLst>
          </p:cNvPr>
          <p:cNvSpPr/>
          <p:nvPr/>
        </p:nvSpPr>
        <p:spPr>
          <a:xfrm>
            <a:off x="240814" y="3807747"/>
            <a:ext cx="5807741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0C0E6BF2-D82D-3F4A-80D3-434C1C7CF5C7}"/>
              </a:ext>
            </a:extLst>
          </p:cNvPr>
          <p:cNvSpPr/>
          <p:nvPr/>
        </p:nvSpPr>
        <p:spPr>
          <a:xfrm>
            <a:off x="9086262" y="1112520"/>
            <a:ext cx="2694258" cy="556260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E287C03C-3420-5A4C-82BF-130B9B5A4485}"/>
              </a:ext>
            </a:extLst>
          </p:cNvPr>
          <p:cNvSpPr/>
          <p:nvPr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951EB36C-18BF-FB38-1A0A-9898D05D8257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1C35D5D5-1A69-0DAA-9999-EA1A0E4554B0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616602EB-7B12-AEDF-AF65-C08C1EDCBC82}"/>
              </a:ext>
            </a:extLst>
          </p:cNvPr>
          <p:cNvSpPr/>
          <p:nvPr/>
        </p:nvSpPr>
        <p:spPr>
          <a:xfrm>
            <a:off x="6152728" y="3806052"/>
            <a:ext cx="2809451" cy="286906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FC78927-A29B-6BF5-2B09-88D3FE26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283CED3-EC36-9753-46D5-1BFE38D5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217DE86-275D-F94A-9530-15FE0563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99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E7D0BD5-14FC-E59D-9263-7B11EAF4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2F7A13-B92D-1F67-3CAC-29A9F350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4" name="Google Shape;47;p4">
            <a:extLst>
              <a:ext uri="{FF2B5EF4-FFF2-40B4-BE49-F238E27FC236}">
                <a16:creationId xmlns:a16="http://schemas.microsoft.com/office/drawing/2014/main" id="{7D6F1269-DE60-B7F6-CE3A-906B00560ACD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A9504DFA-0DE0-8BC3-BD96-BBDC3E5EFCE2}"/>
              </a:ext>
            </a:extLst>
          </p:cNvPr>
          <p:cNvSpPr/>
          <p:nvPr/>
        </p:nvSpPr>
        <p:spPr>
          <a:xfrm>
            <a:off x="240814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6450DDB4-D191-AAA4-BBFC-ABDC398E3212}"/>
              </a:ext>
            </a:extLst>
          </p:cNvPr>
          <p:cNvSpPr/>
          <p:nvPr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E8D08535-4256-811F-2DB1-2FD9D589DEDE}"/>
              </a:ext>
            </a:extLst>
          </p:cNvPr>
          <p:cNvSpPr/>
          <p:nvPr/>
        </p:nvSpPr>
        <p:spPr>
          <a:xfrm>
            <a:off x="251262" y="5408815"/>
            <a:ext cx="5797293" cy="126630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D109246F-936A-96D2-14D6-D4329829AA3F}"/>
              </a:ext>
            </a:extLst>
          </p:cNvPr>
          <p:cNvSpPr/>
          <p:nvPr/>
        </p:nvSpPr>
        <p:spPr>
          <a:xfrm>
            <a:off x="240814" y="3807747"/>
            <a:ext cx="5807741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D3968E5C-F0D8-519A-659E-344E50CEA140}"/>
              </a:ext>
            </a:extLst>
          </p:cNvPr>
          <p:cNvSpPr/>
          <p:nvPr/>
        </p:nvSpPr>
        <p:spPr>
          <a:xfrm>
            <a:off x="9086262" y="1112520"/>
            <a:ext cx="2694258" cy="556260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A60742C0-E07E-3793-361D-4FE025554A7A}"/>
              </a:ext>
            </a:extLst>
          </p:cNvPr>
          <p:cNvSpPr/>
          <p:nvPr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3A676309-7026-81DA-B194-3118298C4801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02DB7E32-7CE4-3A54-B78F-1150AE3738B8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94FCDBAB-45E0-3DD1-0AD0-BA6AA4A5CE49}"/>
              </a:ext>
            </a:extLst>
          </p:cNvPr>
          <p:cNvSpPr/>
          <p:nvPr/>
        </p:nvSpPr>
        <p:spPr>
          <a:xfrm>
            <a:off x="6152728" y="3806052"/>
            <a:ext cx="2809451" cy="286906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76426AE-2ACF-1DE7-2C88-1477A617B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1E5DACC0-CD98-E205-25E7-AD27EDC1341D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A64BDB-0813-7D3D-EB83-1643AE82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002B8D-E7F3-66AA-510E-773026A3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3C9B8A-12D7-67F4-8682-8C93BFEA8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E3DBF27E-2E76-FE25-531D-93AF4AE3E421}"/>
              </a:ext>
            </a:extLst>
          </p:cNvPr>
          <p:cNvSpPr/>
          <p:nvPr/>
        </p:nvSpPr>
        <p:spPr>
          <a:xfrm>
            <a:off x="2408497" y="5212932"/>
            <a:ext cx="9253548" cy="148860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65CE5303-EDA4-06B0-5BD9-E01EFB53CB23}"/>
              </a:ext>
            </a:extLst>
          </p:cNvPr>
          <p:cNvSpPr/>
          <p:nvPr/>
        </p:nvSpPr>
        <p:spPr>
          <a:xfrm>
            <a:off x="8487786" y="1046255"/>
            <a:ext cx="3217389" cy="4140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17CA5C2-DC6B-A654-643D-75AADB5839FB}"/>
              </a:ext>
            </a:extLst>
          </p:cNvPr>
          <p:cNvSpPr/>
          <p:nvPr/>
        </p:nvSpPr>
        <p:spPr>
          <a:xfrm>
            <a:off x="5379945" y="1046254"/>
            <a:ext cx="3081963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F720D495-ED9A-D15E-516B-2FD8D40A68AF}"/>
              </a:ext>
            </a:extLst>
          </p:cNvPr>
          <p:cNvSpPr/>
          <p:nvPr/>
        </p:nvSpPr>
        <p:spPr>
          <a:xfrm>
            <a:off x="2402770" y="1046254"/>
            <a:ext cx="2957671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04A677D4-E26A-05E1-D732-BD55E30246A7}"/>
              </a:ext>
            </a:extLst>
          </p:cNvPr>
          <p:cNvSpPr/>
          <p:nvPr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27B757BC-02C2-B2E9-7361-3C755576A242}"/>
              </a:ext>
            </a:extLst>
          </p:cNvPr>
          <p:cNvSpPr/>
          <p:nvPr/>
        </p:nvSpPr>
        <p:spPr>
          <a:xfrm>
            <a:off x="165370" y="1027944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DA8CAADD-6CFE-9E6B-708E-47CDFD901E86}"/>
              </a:ext>
            </a:extLst>
          </p:cNvPr>
          <p:cNvSpPr/>
          <p:nvPr/>
        </p:nvSpPr>
        <p:spPr>
          <a:xfrm>
            <a:off x="165370" y="5198349"/>
            <a:ext cx="2212144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321A2595-5ACF-996A-180F-D5DB4FC20E37}"/>
              </a:ext>
            </a:extLst>
          </p:cNvPr>
          <p:cNvSpPr/>
          <p:nvPr/>
        </p:nvSpPr>
        <p:spPr>
          <a:xfrm>
            <a:off x="165370" y="2430287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5ABC0F25-6F9E-22AE-DAE4-F28A6D716122}"/>
              </a:ext>
            </a:extLst>
          </p:cNvPr>
          <p:cNvSpPr/>
          <p:nvPr/>
        </p:nvSpPr>
        <p:spPr>
          <a:xfrm>
            <a:off x="165370" y="3814320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731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729421-0585-70F1-B830-AED2162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75766F-40B9-3D35-200E-513EC5F9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A93356-9F3B-B69C-1D0B-EEBC27AED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C380AA46-A9CB-BE3B-A24A-33792B634644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2146E2CC-6C20-0E29-2EC4-E5B9ABF604AC}"/>
              </a:ext>
            </a:extLst>
          </p:cNvPr>
          <p:cNvSpPr/>
          <p:nvPr/>
        </p:nvSpPr>
        <p:spPr>
          <a:xfrm>
            <a:off x="2408497" y="5212932"/>
            <a:ext cx="9253548" cy="148860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2B76C764-A7B1-D84F-548F-24D39D3A50A2}"/>
              </a:ext>
            </a:extLst>
          </p:cNvPr>
          <p:cNvSpPr/>
          <p:nvPr/>
        </p:nvSpPr>
        <p:spPr>
          <a:xfrm>
            <a:off x="8487786" y="1046255"/>
            <a:ext cx="3217389" cy="4140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DA18FF8C-25EA-7910-A8FE-27AB524DD080}"/>
              </a:ext>
            </a:extLst>
          </p:cNvPr>
          <p:cNvSpPr/>
          <p:nvPr/>
        </p:nvSpPr>
        <p:spPr>
          <a:xfrm>
            <a:off x="5379945" y="1046254"/>
            <a:ext cx="3081963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AC4E49A2-1214-532A-E75A-B512A2C6F47B}"/>
              </a:ext>
            </a:extLst>
          </p:cNvPr>
          <p:cNvSpPr/>
          <p:nvPr/>
        </p:nvSpPr>
        <p:spPr>
          <a:xfrm>
            <a:off x="2402770" y="1046254"/>
            <a:ext cx="2957671" cy="27440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BD2408F2-50C8-90EF-B22F-5C95F2DDEF4F}"/>
              </a:ext>
            </a:extLst>
          </p:cNvPr>
          <p:cNvSpPr/>
          <p:nvPr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BD70D283-56C8-C0A6-8277-198754752637}"/>
              </a:ext>
            </a:extLst>
          </p:cNvPr>
          <p:cNvSpPr/>
          <p:nvPr/>
        </p:nvSpPr>
        <p:spPr>
          <a:xfrm>
            <a:off x="165370" y="1027944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CC0AE62E-2310-EAA8-64F4-0D6FE3A42634}"/>
              </a:ext>
            </a:extLst>
          </p:cNvPr>
          <p:cNvSpPr/>
          <p:nvPr/>
        </p:nvSpPr>
        <p:spPr>
          <a:xfrm>
            <a:off x="165370" y="5198349"/>
            <a:ext cx="2212144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1A9A6255-D19E-6A23-1E49-3D8670458200}"/>
              </a:ext>
            </a:extLst>
          </p:cNvPr>
          <p:cNvSpPr/>
          <p:nvPr/>
        </p:nvSpPr>
        <p:spPr>
          <a:xfrm>
            <a:off x="165370" y="2430287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B14DA1E2-E625-6F73-13F1-1C7C23B6C7C9}"/>
              </a:ext>
            </a:extLst>
          </p:cNvPr>
          <p:cNvSpPr/>
          <p:nvPr/>
        </p:nvSpPr>
        <p:spPr>
          <a:xfrm>
            <a:off x="165370" y="3814320"/>
            <a:ext cx="2212144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05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A2835E-C56E-51F6-BEF2-8FF7A4C5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88966A-918A-FAA4-20D5-ED900C0C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1E8B5B6-4F6D-A10F-D32B-E0FCC2E8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E94B3F08-7991-E0D6-8C84-68C252B1B950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5D85057A-3547-D150-48B9-4FC6513454F2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AD67DB35-5008-8196-0925-001116447337}"/>
              </a:ext>
            </a:extLst>
          </p:cNvPr>
          <p:cNvSpPr/>
          <p:nvPr/>
        </p:nvSpPr>
        <p:spPr>
          <a:xfrm>
            <a:off x="165370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0636ACE-904D-65D2-9BFF-793C5607D363}"/>
              </a:ext>
            </a:extLst>
          </p:cNvPr>
          <p:cNvSpPr/>
          <p:nvPr/>
        </p:nvSpPr>
        <p:spPr>
          <a:xfrm>
            <a:off x="165370" y="5198349"/>
            <a:ext cx="5930630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037E8686-63A4-52FE-D092-92D83B5B243A}"/>
              </a:ext>
            </a:extLst>
          </p:cNvPr>
          <p:cNvSpPr/>
          <p:nvPr/>
        </p:nvSpPr>
        <p:spPr>
          <a:xfrm>
            <a:off x="165370" y="243712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6585ABE5-4C23-BBEC-C128-E190206D16D6}"/>
              </a:ext>
            </a:extLst>
          </p:cNvPr>
          <p:cNvSpPr/>
          <p:nvPr/>
        </p:nvSpPr>
        <p:spPr>
          <a:xfrm>
            <a:off x="165370" y="381773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F87DED42-A197-8CF2-F812-1FD13934F3F1}"/>
              </a:ext>
            </a:extLst>
          </p:cNvPr>
          <p:cNvSpPr/>
          <p:nvPr/>
        </p:nvSpPr>
        <p:spPr>
          <a:xfrm>
            <a:off x="3179568" y="1056519"/>
            <a:ext cx="291643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47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330722-F25C-736B-55CE-BD7AED1D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3DE6F4-5F28-3152-A8C9-AA5A5DC4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6" name="Google Shape;47;p4">
            <a:extLst>
              <a:ext uri="{FF2B5EF4-FFF2-40B4-BE49-F238E27FC236}">
                <a16:creationId xmlns:a16="http://schemas.microsoft.com/office/drawing/2014/main" id="{39EF678B-888E-4D3D-ECCA-8F39D235B74D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4B1CE2D3-755B-118B-9DBD-9E55FE86DEF7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9E3EF6-D2F8-7AB8-97AB-F24686DC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A610762D-5E7C-D166-B9E8-9A124A73D1E3}"/>
              </a:ext>
            </a:extLst>
          </p:cNvPr>
          <p:cNvSpPr/>
          <p:nvPr/>
        </p:nvSpPr>
        <p:spPr>
          <a:xfrm>
            <a:off x="165370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8F53015E-6C50-0FE4-7763-CAE422FB9CCB}"/>
              </a:ext>
            </a:extLst>
          </p:cNvPr>
          <p:cNvSpPr/>
          <p:nvPr/>
        </p:nvSpPr>
        <p:spPr>
          <a:xfrm>
            <a:off x="165370" y="5198349"/>
            <a:ext cx="5930630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FB87879B-85D3-CED0-651F-955359B5BCCF}"/>
              </a:ext>
            </a:extLst>
          </p:cNvPr>
          <p:cNvSpPr/>
          <p:nvPr/>
        </p:nvSpPr>
        <p:spPr>
          <a:xfrm>
            <a:off x="165370" y="243712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4B47E3D8-FD0C-5925-4686-E859B1A8744D}"/>
              </a:ext>
            </a:extLst>
          </p:cNvPr>
          <p:cNvSpPr/>
          <p:nvPr/>
        </p:nvSpPr>
        <p:spPr>
          <a:xfrm>
            <a:off x="165370" y="3817739"/>
            <a:ext cx="59306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C0129CA4-D3F0-2F31-98F2-FB7EB22E8D52}"/>
              </a:ext>
            </a:extLst>
          </p:cNvPr>
          <p:cNvSpPr/>
          <p:nvPr/>
        </p:nvSpPr>
        <p:spPr>
          <a:xfrm>
            <a:off x="3179568" y="1056519"/>
            <a:ext cx="291643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6664EC-8E8C-2488-7324-9B4649CC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9D523A-D83E-99BE-EB10-09E101A7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39BC40-C246-48C9-F23C-49591D1C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733A6A7D-7AC4-E280-776C-F9C69B69F200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1C3EE19D-4FF1-27A0-0FCF-622018923860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AB20DA6C-B184-94ED-AEFE-DB2EEDD039FC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1056D8E9-8812-50CC-5FB3-0F95C4BD428F}"/>
              </a:ext>
            </a:extLst>
          </p:cNvPr>
          <p:cNvSpPr/>
          <p:nvPr/>
        </p:nvSpPr>
        <p:spPr>
          <a:xfrm>
            <a:off x="165370" y="5198349"/>
            <a:ext cx="5950168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93168EFA-9BF2-89AA-6E52-26ECD48AF0DD}"/>
              </a:ext>
            </a:extLst>
          </p:cNvPr>
          <p:cNvSpPr/>
          <p:nvPr/>
        </p:nvSpPr>
        <p:spPr>
          <a:xfrm>
            <a:off x="165370" y="3817739"/>
            <a:ext cx="5950168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C3FAEF72-095C-106A-58C1-D597C663CFF2}"/>
              </a:ext>
            </a:extLst>
          </p:cNvPr>
          <p:cNvSpPr/>
          <p:nvPr/>
        </p:nvSpPr>
        <p:spPr>
          <a:xfrm>
            <a:off x="3118608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27E39C4C-103F-04FB-E2F3-9A9B8F0E7A66}"/>
              </a:ext>
            </a:extLst>
          </p:cNvPr>
          <p:cNvSpPr/>
          <p:nvPr/>
        </p:nvSpPr>
        <p:spPr>
          <a:xfrm>
            <a:off x="175018" y="242887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B5961EB5-6726-C583-4FB6-27DABC00D2DC}"/>
              </a:ext>
            </a:extLst>
          </p:cNvPr>
          <p:cNvSpPr/>
          <p:nvPr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597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B5AC1A-7F1D-BDF9-E355-CAD1791D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E401AA6-F9FE-E716-66E3-694D780B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A3A616-8AFA-9C68-674B-0E9F17E40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2C511070-B520-B0C2-DE6B-7B039F76CFBC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30ADE720-D01E-056E-5FFE-452220D399C8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40A943BC-8B08-2BB9-FCD9-501B73D5C446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6CE6A59E-7705-6BA1-CC74-F8F4A68808AD}"/>
              </a:ext>
            </a:extLst>
          </p:cNvPr>
          <p:cNvSpPr/>
          <p:nvPr/>
        </p:nvSpPr>
        <p:spPr>
          <a:xfrm>
            <a:off x="165370" y="5198349"/>
            <a:ext cx="5950168" cy="15040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CD99532C-72FA-1A67-32AD-11B1387D35A0}"/>
              </a:ext>
            </a:extLst>
          </p:cNvPr>
          <p:cNvSpPr/>
          <p:nvPr/>
        </p:nvSpPr>
        <p:spPr>
          <a:xfrm>
            <a:off x="165370" y="3817739"/>
            <a:ext cx="5950168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86BE5C25-F0DB-5251-1012-EC3B36AB07D5}"/>
              </a:ext>
            </a:extLst>
          </p:cNvPr>
          <p:cNvSpPr/>
          <p:nvPr/>
        </p:nvSpPr>
        <p:spPr>
          <a:xfrm>
            <a:off x="3118608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69D94416-5BD6-E8EA-6D1D-9DB12984058F}"/>
              </a:ext>
            </a:extLst>
          </p:cNvPr>
          <p:cNvSpPr/>
          <p:nvPr/>
        </p:nvSpPr>
        <p:spPr>
          <a:xfrm>
            <a:off x="175018" y="242887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E5EDF7E9-CE63-EFF3-B4A7-1A1D29DA1803}"/>
              </a:ext>
            </a:extLst>
          </p:cNvPr>
          <p:cNvSpPr/>
          <p:nvPr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575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4A4C52-B839-8874-4E85-6A5793E6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B41CCE-6C34-2B13-C74C-29AC7D5F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915C6DD-1B94-295D-258A-5C1C89FC7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39EE69A9-D69B-E2C2-5028-1C351D521025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E7EFCFC9-E5B3-5239-7D30-781B80DB8D1C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3DB19418-7D24-E484-DA49-0B0368425FF2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2DF8A9C1-D09E-7817-C87A-0CB675575669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AE692DCE-BD38-95EA-8848-C1A1BC0BAEEB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DC14D951-BF04-727E-E6DD-65D09FC4F516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3EBF5F9D-D071-62E3-F435-C613359FCE51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978721B5-DD7D-4EFD-0D99-BB8D8F2CC72D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232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571178-26F5-8167-B7A6-48651874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0FB380-4791-917C-A759-B8ADD814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3EA12C-31F7-3416-FDB6-23FBD328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E2AB307D-C2DA-E047-20C6-86C66F741AB4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8219338-E533-CE99-A305-02A5D32DE7F2}"/>
              </a:ext>
            </a:extLst>
          </p:cNvPr>
          <p:cNvSpPr/>
          <p:nvPr/>
        </p:nvSpPr>
        <p:spPr>
          <a:xfrm>
            <a:off x="6193766" y="1056519"/>
            <a:ext cx="5511409" cy="562196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46168AF5-7584-D167-3CC8-C5D73E6364E9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3518980A-6866-997C-521A-66F0517732B4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C586B038-EF2B-5B48-8510-C787C877901D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5B454C21-24DE-AB27-B582-ADE898601455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EDD03531-553B-DF09-B14D-E8859671CE24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68AECC85-C39C-29EF-515D-A7989EAF22AD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242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6430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1DB474-EBC0-44E0-4B41-227B5980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85E89B-39F0-050B-B29C-B033FD09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731627-88A1-A8C7-9704-0B5B7D59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D718A2B8-62DA-BD62-E5D2-9F1F981EB3BA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26093C7C-428E-D4FE-17EF-0AB3AB5EB466}"/>
              </a:ext>
            </a:extLst>
          </p:cNvPr>
          <p:cNvSpPr/>
          <p:nvPr/>
        </p:nvSpPr>
        <p:spPr>
          <a:xfrm>
            <a:off x="6193766" y="1043467"/>
            <a:ext cx="5511409" cy="27768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DCCCB9E0-6DC4-BC6C-E5EF-9963F2DE098E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B15454B3-FDBA-D5A5-7225-96A2AF5F0E56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77A471AE-C5C2-A9F1-A541-19AFAF56D600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1DD444DF-0F59-54C9-E0FB-4958AFA651B3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33F0E269-8DF4-D357-7E0A-7593CE0D6FEC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3EDE0E96-5389-3591-54C9-F440DA553B6C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482E1FFF-64AB-5DA4-B0A7-55725A70D576}"/>
              </a:ext>
            </a:extLst>
          </p:cNvPr>
          <p:cNvSpPr/>
          <p:nvPr/>
        </p:nvSpPr>
        <p:spPr>
          <a:xfrm>
            <a:off x="6193766" y="3865996"/>
            <a:ext cx="5511409" cy="28363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038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AB036A-B8C0-7A26-16D3-58658ED6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82C265-9B2F-BE17-9E8B-BFECA4E8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47EED4-3E61-1736-43A6-A66509B8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5B7554EF-E1C9-2D53-6700-6DAB17FFA5D5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603888A4-4B27-0F63-48A1-6CEB17C5B27E}"/>
              </a:ext>
            </a:extLst>
          </p:cNvPr>
          <p:cNvSpPr/>
          <p:nvPr/>
        </p:nvSpPr>
        <p:spPr>
          <a:xfrm>
            <a:off x="6193766" y="1043467"/>
            <a:ext cx="5511409" cy="27768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06B5F527-7849-01A1-B734-DE603F51FF00}"/>
              </a:ext>
            </a:extLst>
          </p:cNvPr>
          <p:cNvSpPr/>
          <p:nvPr/>
        </p:nvSpPr>
        <p:spPr>
          <a:xfrm>
            <a:off x="165370" y="1056519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BC7EA793-1F8A-73BE-A32F-EDB958E994A9}"/>
              </a:ext>
            </a:extLst>
          </p:cNvPr>
          <p:cNvSpPr/>
          <p:nvPr/>
        </p:nvSpPr>
        <p:spPr>
          <a:xfrm>
            <a:off x="175018" y="3854450"/>
            <a:ext cx="2933942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C4D022BA-1884-6FBE-90A9-BA00CF570DB3}"/>
              </a:ext>
            </a:extLst>
          </p:cNvPr>
          <p:cNvSpPr/>
          <p:nvPr/>
        </p:nvSpPr>
        <p:spPr>
          <a:xfrm>
            <a:off x="3128256" y="1056519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B5222A62-C68E-1CD7-2FE9-D6058ED8519E}"/>
              </a:ext>
            </a:extLst>
          </p:cNvPr>
          <p:cNvSpPr/>
          <p:nvPr/>
        </p:nvSpPr>
        <p:spPr>
          <a:xfrm>
            <a:off x="175018" y="2447923"/>
            <a:ext cx="294359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8BEA4E72-6C8D-58F3-9049-E8CD0EC652E5}"/>
              </a:ext>
            </a:extLst>
          </p:cNvPr>
          <p:cNvSpPr/>
          <p:nvPr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82E26A3E-97E1-226F-13E0-DF88BBA6903D}"/>
              </a:ext>
            </a:extLst>
          </p:cNvPr>
          <p:cNvSpPr/>
          <p:nvPr/>
        </p:nvSpPr>
        <p:spPr>
          <a:xfrm>
            <a:off x="3128256" y="3854449"/>
            <a:ext cx="2996930" cy="28479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03753B2C-B0DE-323A-9E7C-D09632BCF4FD}"/>
              </a:ext>
            </a:extLst>
          </p:cNvPr>
          <p:cNvSpPr/>
          <p:nvPr/>
        </p:nvSpPr>
        <p:spPr>
          <a:xfrm>
            <a:off x="6193766" y="3865996"/>
            <a:ext cx="5511409" cy="28363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90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039AFC-82FB-73B1-7B2A-247AF254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C2E132-97F9-CA03-E814-B60499ED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F9B1C1-909C-C81D-D971-4B64550D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605D0ADE-95FB-E5F5-482B-594196A9F448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BAE278D1-96F8-355C-9C4A-6E02018EBF4A}"/>
              </a:ext>
            </a:extLst>
          </p:cNvPr>
          <p:cNvSpPr/>
          <p:nvPr/>
        </p:nvSpPr>
        <p:spPr>
          <a:xfrm>
            <a:off x="165370" y="1056517"/>
            <a:ext cx="4504906" cy="27818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25AA45F0-0C92-7599-F6F0-C1D7FAF3982A}"/>
              </a:ext>
            </a:extLst>
          </p:cNvPr>
          <p:cNvSpPr/>
          <p:nvPr/>
        </p:nvSpPr>
        <p:spPr>
          <a:xfrm>
            <a:off x="175018" y="5314890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5BC03DF8-9CAA-46BF-84D7-011034EE75F7}"/>
              </a:ext>
            </a:extLst>
          </p:cNvPr>
          <p:cNvSpPr/>
          <p:nvPr/>
        </p:nvSpPr>
        <p:spPr>
          <a:xfrm>
            <a:off x="8264106" y="1018090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059AC8DC-6AB9-5E8D-38D9-12EADD97E824}"/>
              </a:ext>
            </a:extLst>
          </p:cNvPr>
          <p:cNvSpPr/>
          <p:nvPr/>
        </p:nvSpPr>
        <p:spPr>
          <a:xfrm>
            <a:off x="4728722" y="1024611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B094A8E3-8706-C7D2-7AFF-B3DDB83DA54D}"/>
              </a:ext>
            </a:extLst>
          </p:cNvPr>
          <p:cNvSpPr/>
          <p:nvPr/>
        </p:nvSpPr>
        <p:spPr>
          <a:xfrm>
            <a:off x="175018" y="3882894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929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tur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76A5E7-6F3D-EE7C-270D-3B9384C9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07023B-161C-A3AD-9174-4C50DE84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9A1DED-34B4-DB5E-FBC8-C4594C07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759F4CBE-63E4-1615-5CC9-F14F2A4FCFDA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925EC1C-35EA-5EE9-40A2-43721A347C29}"/>
              </a:ext>
            </a:extLst>
          </p:cNvPr>
          <p:cNvSpPr/>
          <p:nvPr/>
        </p:nvSpPr>
        <p:spPr>
          <a:xfrm>
            <a:off x="165370" y="1056517"/>
            <a:ext cx="4504906" cy="27818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96964376-5B45-E59F-376C-7501750DC9C6}"/>
              </a:ext>
            </a:extLst>
          </p:cNvPr>
          <p:cNvSpPr/>
          <p:nvPr/>
        </p:nvSpPr>
        <p:spPr>
          <a:xfrm>
            <a:off x="175018" y="5314890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9885CB66-BFAF-A8B8-C368-94AD9A961C77}"/>
              </a:ext>
            </a:extLst>
          </p:cNvPr>
          <p:cNvSpPr/>
          <p:nvPr/>
        </p:nvSpPr>
        <p:spPr>
          <a:xfrm>
            <a:off x="8264106" y="1018090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8F201110-1A90-3C99-8CB7-DBC172933FBB}"/>
              </a:ext>
            </a:extLst>
          </p:cNvPr>
          <p:cNvSpPr/>
          <p:nvPr/>
        </p:nvSpPr>
        <p:spPr>
          <a:xfrm>
            <a:off x="4728722" y="1024611"/>
            <a:ext cx="3465354" cy="568426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05F196F7-51F4-B597-E520-31D35B45F9F1}"/>
              </a:ext>
            </a:extLst>
          </p:cNvPr>
          <p:cNvSpPr/>
          <p:nvPr/>
        </p:nvSpPr>
        <p:spPr>
          <a:xfrm>
            <a:off x="175018" y="3882894"/>
            <a:ext cx="449525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552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85D79E-D731-EA47-7071-D8C57B22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13" y="1740530"/>
            <a:ext cx="10381912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9EF394-F9E0-B324-75B8-0160B0B8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13" y="4161995"/>
            <a:ext cx="1038191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5939AF-5891-57CC-7887-59722C7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87" y="5823297"/>
            <a:ext cx="2475241" cy="7916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A8E310-E5E4-EFC4-0F8C-E9931213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8" y="5749122"/>
            <a:ext cx="768630" cy="7686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0BA186-6CB3-E587-5D47-1E472DA3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12" y="5749122"/>
            <a:ext cx="768630" cy="7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2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363761F-C615-4439-D9D4-918FED0B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BEFA14F-36C6-09F6-A3CB-1A0B67F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A5C4976-2307-89FA-7979-4E83965E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" name="Google Shape;47;p4">
            <a:extLst>
              <a:ext uri="{FF2B5EF4-FFF2-40B4-BE49-F238E27FC236}">
                <a16:creationId xmlns:a16="http://schemas.microsoft.com/office/drawing/2014/main" id="{BABF4CA7-8257-DFEF-F0CE-52B4725DE1B1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B6A98C5D-AD87-9E0C-4651-8104CBF43AA8}"/>
              </a:ext>
            </a:extLst>
          </p:cNvPr>
          <p:cNvSpPr/>
          <p:nvPr/>
        </p:nvSpPr>
        <p:spPr>
          <a:xfrm>
            <a:off x="176793" y="5378708"/>
            <a:ext cx="8629201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2AEE2810-CB76-0B32-5691-F73C6ACCE81C}"/>
              </a:ext>
            </a:extLst>
          </p:cNvPr>
          <p:cNvSpPr/>
          <p:nvPr/>
        </p:nvSpPr>
        <p:spPr>
          <a:xfrm>
            <a:off x="8903639" y="2427313"/>
            <a:ext cx="2812982" cy="419268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2E6A8CF4-8DF0-D90C-0C67-98703D09D81A}"/>
              </a:ext>
            </a:extLst>
          </p:cNvPr>
          <p:cNvSpPr/>
          <p:nvPr/>
        </p:nvSpPr>
        <p:spPr>
          <a:xfrm>
            <a:off x="176793" y="2427313"/>
            <a:ext cx="5718574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FE168A7-717E-B637-ABDF-2DFE11A549D9}"/>
              </a:ext>
            </a:extLst>
          </p:cNvPr>
          <p:cNvSpPr/>
          <p:nvPr/>
        </p:nvSpPr>
        <p:spPr>
          <a:xfrm>
            <a:off x="8903639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4D3C8BBB-2AA1-CDD8-A8E9-F61522DF9214}"/>
              </a:ext>
            </a:extLst>
          </p:cNvPr>
          <p:cNvSpPr/>
          <p:nvPr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7BC358A9-6B10-30B7-7CC5-799DB08355A8}"/>
              </a:ext>
            </a:extLst>
          </p:cNvPr>
          <p:cNvSpPr/>
          <p:nvPr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4D7B38A5-D969-FC5A-2F63-8C0775930D67}"/>
              </a:ext>
            </a:extLst>
          </p:cNvPr>
          <p:cNvSpPr/>
          <p:nvPr/>
        </p:nvSpPr>
        <p:spPr>
          <a:xfrm>
            <a:off x="176793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B212093C-5B2D-EC84-5190-4FD05F6493DF}"/>
              </a:ext>
            </a:extLst>
          </p:cNvPr>
          <p:cNvSpPr/>
          <p:nvPr/>
        </p:nvSpPr>
        <p:spPr>
          <a:xfrm>
            <a:off x="176793" y="3891065"/>
            <a:ext cx="5718574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B2CA499B-92F2-7C7E-7490-8966C6CD78B3}"/>
              </a:ext>
            </a:extLst>
          </p:cNvPr>
          <p:cNvSpPr/>
          <p:nvPr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053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4E3FBCA-ED13-7A52-3BBD-4E9C21F0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6445BA2-882C-2D94-7B30-D4018E8E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00137B-1E20-F091-B245-D1F556BBC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40" name="Google Shape;47;p4">
            <a:extLst>
              <a:ext uri="{FF2B5EF4-FFF2-40B4-BE49-F238E27FC236}">
                <a16:creationId xmlns:a16="http://schemas.microsoft.com/office/drawing/2014/main" id="{A7FE5858-08B1-25AE-92AB-43A9DCCDE3D1}"/>
              </a:ext>
            </a:extLst>
          </p:cNvPr>
          <p:cNvSpPr/>
          <p:nvPr/>
        </p:nvSpPr>
        <p:spPr>
          <a:xfrm>
            <a:off x="77821" y="95331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73;p5">
            <a:extLst>
              <a:ext uri="{FF2B5EF4-FFF2-40B4-BE49-F238E27FC236}">
                <a16:creationId xmlns:a16="http://schemas.microsoft.com/office/drawing/2014/main" id="{210EB43A-0748-C787-AA24-1AABEBF5D40F}"/>
              </a:ext>
            </a:extLst>
          </p:cNvPr>
          <p:cNvSpPr/>
          <p:nvPr/>
        </p:nvSpPr>
        <p:spPr>
          <a:xfrm>
            <a:off x="176793" y="5378708"/>
            <a:ext cx="8629201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73;p5">
            <a:extLst>
              <a:ext uri="{FF2B5EF4-FFF2-40B4-BE49-F238E27FC236}">
                <a16:creationId xmlns:a16="http://schemas.microsoft.com/office/drawing/2014/main" id="{3769093B-E35C-C9D7-980E-503AED5579FC}"/>
              </a:ext>
            </a:extLst>
          </p:cNvPr>
          <p:cNvSpPr/>
          <p:nvPr/>
        </p:nvSpPr>
        <p:spPr>
          <a:xfrm>
            <a:off x="8903639" y="2427313"/>
            <a:ext cx="2812982" cy="419268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73;p5">
            <a:extLst>
              <a:ext uri="{FF2B5EF4-FFF2-40B4-BE49-F238E27FC236}">
                <a16:creationId xmlns:a16="http://schemas.microsoft.com/office/drawing/2014/main" id="{87AA6628-B0CB-3437-45F4-65841F86123B}"/>
              </a:ext>
            </a:extLst>
          </p:cNvPr>
          <p:cNvSpPr/>
          <p:nvPr/>
        </p:nvSpPr>
        <p:spPr>
          <a:xfrm>
            <a:off x="176793" y="2427313"/>
            <a:ext cx="5718574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73;p5">
            <a:extLst>
              <a:ext uri="{FF2B5EF4-FFF2-40B4-BE49-F238E27FC236}">
                <a16:creationId xmlns:a16="http://schemas.microsoft.com/office/drawing/2014/main" id="{43C96506-D667-A12B-6E86-10AA735BE35B}"/>
              </a:ext>
            </a:extLst>
          </p:cNvPr>
          <p:cNvSpPr/>
          <p:nvPr/>
        </p:nvSpPr>
        <p:spPr>
          <a:xfrm>
            <a:off x="8903639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73;p5">
            <a:extLst>
              <a:ext uri="{FF2B5EF4-FFF2-40B4-BE49-F238E27FC236}">
                <a16:creationId xmlns:a16="http://schemas.microsoft.com/office/drawing/2014/main" id="{916004D9-94CF-0F5F-014A-29B8289DD918}"/>
              </a:ext>
            </a:extLst>
          </p:cNvPr>
          <p:cNvSpPr/>
          <p:nvPr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3;p5">
            <a:extLst>
              <a:ext uri="{FF2B5EF4-FFF2-40B4-BE49-F238E27FC236}">
                <a16:creationId xmlns:a16="http://schemas.microsoft.com/office/drawing/2014/main" id="{32DD2F67-4FB6-16E6-EA02-A67E6F83B16F}"/>
              </a:ext>
            </a:extLst>
          </p:cNvPr>
          <p:cNvSpPr/>
          <p:nvPr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73;p5">
            <a:extLst>
              <a:ext uri="{FF2B5EF4-FFF2-40B4-BE49-F238E27FC236}">
                <a16:creationId xmlns:a16="http://schemas.microsoft.com/office/drawing/2014/main" id="{5EECA9F0-7518-D6E1-8F4F-EE9F503DD603}"/>
              </a:ext>
            </a:extLst>
          </p:cNvPr>
          <p:cNvSpPr/>
          <p:nvPr/>
        </p:nvSpPr>
        <p:spPr>
          <a:xfrm>
            <a:off x="176793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73;p5">
            <a:extLst>
              <a:ext uri="{FF2B5EF4-FFF2-40B4-BE49-F238E27FC236}">
                <a16:creationId xmlns:a16="http://schemas.microsoft.com/office/drawing/2014/main" id="{45527C7E-D531-BF62-6917-4540A88E2160}"/>
              </a:ext>
            </a:extLst>
          </p:cNvPr>
          <p:cNvSpPr/>
          <p:nvPr/>
        </p:nvSpPr>
        <p:spPr>
          <a:xfrm>
            <a:off x="176793" y="3891065"/>
            <a:ext cx="5718574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73;p5">
            <a:extLst>
              <a:ext uri="{FF2B5EF4-FFF2-40B4-BE49-F238E27FC236}">
                <a16:creationId xmlns:a16="http://schemas.microsoft.com/office/drawing/2014/main" id="{2480551A-4372-1646-2DE4-00E7E457459C}"/>
              </a:ext>
            </a:extLst>
          </p:cNvPr>
          <p:cNvSpPr/>
          <p:nvPr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102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363761F-C615-4439-D9D4-918FED0B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BEFA14F-36C6-09F6-A3CB-1A0B67F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20" name="Google Shape;47;p4">
            <a:extLst>
              <a:ext uri="{FF2B5EF4-FFF2-40B4-BE49-F238E27FC236}">
                <a16:creationId xmlns:a16="http://schemas.microsoft.com/office/drawing/2014/main" id="{86217913-771A-976C-4CE3-3F4A9FD38FE6}"/>
              </a:ext>
            </a:extLst>
          </p:cNvPr>
          <p:cNvSpPr/>
          <p:nvPr/>
        </p:nvSpPr>
        <p:spPr>
          <a:xfrm>
            <a:off x="97839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91A11070-8717-65C7-9425-118A1FB0C12D}"/>
              </a:ext>
            </a:extLst>
          </p:cNvPr>
          <p:cNvSpPr/>
          <p:nvPr/>
        </p:nvSpPr>
        <p:spPr>
          <a:xfrm>
            <a:off x="176794" y="5378708"/>
            <a:ext cx="5718574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C8DA8F33-A891-21A7-6107-2A567BE985B6}"/>
              </a:ext>
            </a:extLst>
          </p:cNvPr>
          <p:cNvSpPr/>
          <p:nvPr/>
        </p:nvSpPr>
        <p:spPr>
          <a:xfrm>
            <a:off x="176793" y="3823033"/>
            <a:ext cx="5718574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8C2DF1EE-24D4-C1C5-2FCD-96340C64EAA7}"/>
              </a:ext>
            </a:extLst>
          </p:cNvPr>
          <p:cNvSpPr/>
          <p:nvPr/>
        </p:nvSpPr>
        <p:spPr>
          <a:xfrm>
            <a:off x="8920650" y="1082038"/>
            <a:ext cx="2812982" cy="55379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B8C75411-107D-E5FC-3D30-7B64B83F3A97}"/>
              </a:ext>
            </a:extLst>
          </p:cNvPr>
          <p:cNvSpPr/>
          <p:nvPr/>
        </p:nvSpPr>
        <p:spPr>
          <a:xfrm>
            <a:off x="5993012" y="1082039"/>
            <a:ext cx="2812982" cy="26203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A5C4976-2307-89FA-7979-4E83965E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30" name="Google Shape;73;p5">
            <a:extLst>
              <a:ext uri="{FF2B5EF4-FFF2-40B4-BE49-F238E27FC236}">
                <a16:creationId xmlns:a16="http://schemas.microsoft.com/office/drawing/2014/main" id="{964A5844-C765-6186-1A6D-A7C0BFD13DEC}"/>
              </a:ext>
            </a:extLst>
          </p:cNvPr>
          <p:cNvSpPr/>
          <p:nvPr/>
        </p:nvSpPr>
        <p:spPr>
          <a:xfrm>
            <a:off x="3085742" y="1082037"/>
            <a:ext cx="2811303" cy="12209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3;p5">
            <a:extLst>
              <a:ext uri="{FF2B5EF4-FFF2-40B4-BE49-F238E27FC236}">
                <a16:creationId xmlns:a16="http://schemas.microsoft.com/office/drawing/2014/main" id="{8F4D113E-6A86-8C20-31C0-C057696ACBDB}"/>
              </a:ext>
            </a:extLst>
          </p:cNvPr>
          <p:cNvSpPr/>
          <p:nvPr/>
        </p:nvSpPr>
        <p:spPr>
          <a:xfrm>
            <a:off x="176793" y="1082037"/>
            <a:ext cx="2811303" cy="122098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3;p5">
            <a:extLst>
              <a:ext uri="{FF2B5EF4-FFF2-40B4-BE49-F238E27FC236}">
                <a16:creationId xmlns:a16="http://schemas.microsoft.com/office/drawing/2014/main" id="{6E349EDD-F2DE-7AB8-9C80-BF21A851D6CC}"/>
              </a:ext>
            </a:extLst>
          </p:cNvPr>
          <p:cNvSpPr/>
          <p:nvPr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73;p5">
            <a:extLst>
              <a:ext uri="{FF2B5EF4-FFF2-40B4-BE49-F238E27FC236}">
                <a16:creationId xmlns:a16="http://schemas.microsoft.com/office/drawing/2014/main" id="{0DAD9946-97E6-2E98-1A1A-AAF0E79ACD07}"/>
              </a:ext>
            </a:extLst>
          </p:cNvPr>
          <p:cNvSpPr/>
          <p:nvPr/>
        </p:nvSpPr>
        <p:spPr>
          <a:xfrm>
            <a:off x="176793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73;p5">
            <a:extLst>
              <a:ext uri="{FF2B5EF4-FFF2-40B4-BE49-F238E27FC236}">
                <a16:creationId xmlns:a16="http://schemas.microsoft.com/office/drawing/2014/main" id="{4B83C800-C8A8-2695-EFAF-508320A35F46}"/>
              </a:ext>
            </a:extLst>
          </p:cNvPr>
          <p:cNvSpPr/>
          <p:nvPr/>
        </p:nvSpPr>
        <p:spPr>
          <a:xfrm>
            <a:off x="5993012" y="3822150"/>
            <a:ext cx="2812982" cy="27978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236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tu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8423CC5-2564-788E-A3EF-90D32DE2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86" y="335656"/>
            <a:ext cx="510152" cy="5101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10D0F2-913B-17A4-D61B-B6C4F8AA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sp>
        <p:nvSpPr>
          <p:cNvPr id="18" name="Google Shape;47;p4">
            <a:extLst>
              <a:ext uri="{FF2B5EF4-FFF2-40B4-BE49-F238E27FC236}">
                <a16:creationId xmlns:a16="http://schemas.microsoft.com/office/drawing/2014/main" id="{A5A27440-754C-374B-7F8C-CE914B3375C3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0FE63833-7E2E-9DA5-459C-7A83ED77223F}"/>
              </a:ext>
            </a:extLst>
          </p:cNvPr>
          <p:cNvSpPr/>
          <p:nvPr/>
        </p:nvSpPr>
        <p:spPr>
          <a:xfrm>
            <a:off x="176794" y="5378708"/>
            <a:ext cx="5718574" cy="124129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44B5CA41-A67E-BF85-BF67-2991F9D52F95}"/>
              </a:ext>
            </a:extLst>
          </p:cNvPr>
          <p:cNvSpPr/>
          <p:nvPr/>
        </p:nvSpPr>
        <p:spPr>
          <a:xfrm>
            <a:off x="176793" y="3823033"/>
            <a:ext cx="5718574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DB69146-98B3-4B44-7717-E19628E90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2090524D-519B-0889-62C9-8ABD9BAB76CD}"/>
              </a:ext>
            </a:extLst>
          </p:cNvPr>
          <p:cNvSpPr/>
          <p:nvPr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3;p5">
            <a:extLst>
              <a:ext uri="{FF2B5EF4-FFF2-40B4-BE49-F238E27FC236}">
                <a16:creationId xmlns:a16="http://schemas.microsoft.com/office/drawing/2014/main" id="{9C0D8AE2-EC78-E34E-0348-4E48D08F1292}"/>
              </a:ext>
            </a:extLst>
          </p:cNvPr>
          <p:cNvSpPr/>
          <p:nvPr/>
        </p:nvSpPr>
        <p:spPr>
          <a:xfrm>
            <a:off x="176793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3;p5">
            <a:extLst>
              <a:ext uri="{FF2B5EF4-FFF2-40B4-BE49-F238E27FC236}">
                <a16:creationId xmlns:a16="http://schemas.microsoft.com/office/drawing/2014/main" id="{39762814-D6DA-DDC3-8D0C-8A26BE7D04D0}"/>
              </a:ext>
            </a:extLst>
          </p:cNvPr>
          <p:cNvSpPr/>
          <p:nvPr/>
        </p:nvSpPr>
        <p:spPr>
          <a:xfrm>
            <a:off x="5993012" y="3822150"/>
            <a:ext cx="2812982" cy="27978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3;p5">
            <a:extLst>
              <a:ext uri="{FF2B5EF4-FFF2-40B4-BE49-F238E27FC236}">
                <a16:creationId xmlns:a16="http://schemas.microsoft.com/office/drawing/2014/main" id="{554BEE3E-A9D6-6E7E-8B08-1C3C2BC5439E}"/>
              </a:ext>
            </a:extLst>
          </p:cNvPr>
          <p:cNvSpPr/>
          <p:nvPr/>
        </p:nvSpPr>
        <p:spPr>
          <a:xfrm>
            <a:off x="8920650" y="1082038"/>
            <a:ext cx="2812982" cy="553795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3;p5">
            <a:extLst>
              <a:ext uri="{FF2B5EF4-FFF2-40B4-BE49-F238E27FC236}">
                <a16:creationId xmlns:a16="http://schemas.microsoft.com/office/drawing/2014/main" id="{D48DA0D8-EC5E-95F3-DF4B-6AFBA8F9B571}"/>
              </a:ext>
            </a:extLst>
          </p:cNvPr>
          <p:cNvSpPr/>
          <p:nvPr/>
        </p:nvSpPr>
        <p:spPr>
          <a:xfrm>
            <a:off x="5993012" y="1082039"/>
            <a:ext cx="2812982" cy="262034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3;p5">
            <a:extLst>
              <a:ext uri="{FF2B5EF4-FFF2-40B4-BE49-F238E27FC236}">
                <a16:creationId xmlns:a16="http://schemas.microsoft.com/office/drawing/2014/main" id="{AE4ACE02-28EC-2753-47C1-467EAFCE1526}"/>
              </a:ext>
            </a:extLst>
          </p:cNvPr>
          <p:cNvSpPr/>
          <p:nvPr/>
        </p:nvSpPr>
        <p:spPr>
          <a:xfrm>
            <a:off x="3085742" y="1082037"/>
            <a:ext cx="2811303" cy="122098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73;p5">
            <a:extLst>
              <a:ext uri="{FF2B5EF4-FFF2-40B4-BE49-F238E27FC236}">
                <a16:creationId xmlns:a16="http://schemas.microsoft.com/office/drawing/2014/main" id="{D4BCD033-9F0D-1BB2-2EF0-FB1B87C0147B}"/>
              </a:ext>
            </a:extLst>
          </p:cNvPr>
          <p:cNvSpPr/>
          <p:nvPr/>
        </p:nvSpPr>
        <p:spPr>
          <a:xfrm>
            <a:off x="176793" y="1082037"/>
            <a:ext cx="2811303" cy="122098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659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7;p4">
            <a:extLst>
              <a:ext uri="{FF2B5EF4-FFF2-40B4-BE49-F238E27FC236}">
                <a16:creationId xmlns:a16="http://schemas.microsoft.com/office/drawing/2014/main" id="{5177D8B3-F87E-3C70-5A52-FB75F4BD82A7}"/>
              </a:ext>
            </a:extLst>
          </p:cNvPr>
          <p:cNvSpPr/>
          <p:nvPr/>
        </p:nvSpPr>
        <p:spPr>
          <a:xfrm>
            <a:off x="107778" y="977630"/>
            <a:ext cx="11770468" cy="582686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460016FD-EF76-E36A-7BC4-BB6019A67A2D}"/>
              </a:ext>
            </a:extLst>
          </p:cNvPr>
          <p:cNvSpPr/>
          <p:nvPr/>
        </p:nvSpPr>
        <p:spPr>
          <a:xfrm>
            <a:off x="240814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196B1E5F-6C65-F13C-638A-5068AC6DFBE0}"/>
              </a:ext>
            </a:extLst>
          </p:cNvPr>
          <p:cNvSpPr/>
          <p:nvPr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2A375366-24A1-3FE5-D382-B8A784A95180}"/>
              </a:ext>
            </a:extLst>
          </p:cNvPr>
          <p:cNvSpPr/>
          <p:nvPr/>
        </p:nvSpPr>
        <p:spPr>
          <a:xfrm>
            <a:off x="240814" y="5378708"/>
            <a:ext cx="8721366" cy="129641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2EC7B7BF-2F77-DCA9-7011-4EAF0351A04E}"/>
              </a:ext>
            </a:extLst>
          </p:cNvPr>
          <p:cNvSpPr/>
          <p:nvPr/>
        </p:nvSpPr>
        <p:spPr>
          <a:xfrm>
            <a:off x="240814" y="3807747"/>
            <a:ext cx="87213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60AD4283-C82E-7890-6B6C-DFCD67D64FC0}"/>
              </a:ext>
            </a:extLst>
          </p:cNvPr>
          <p:cNvSpPr/>
          <p:nvPr/>
        </p:nvSpPr>
        <p:spPr>
          <a:xfrm>
            <a:off x="9086262" y="3807746"/>
            <a:ext cx="2675185" cy="28673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4CEF3B17-B291-199A-D2F3-1ACEB0B41B13}"/>
              </a:ext>
            </a:extLst>
          </p:cNvPr>
          <p:cNvSpPr/>
          <p:nvPr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A46DD07-7B13-25FB-3580-09FDC02B70B6}"/>
              </a:ext>
            </a:extLst>
          </p:cNvPr>
          <p:cNvSpPr/>
          <p:nvPr/>
        </p:nvSpPr>
        <p:spPr>
          <a:xfrm>
            <a:off x="243722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7B6E4598-A6D0-3E43-EAF3-24F25F199D7A}"/>
              </a:ext>
            </a:extLst>
          </p:cNvPr>
          <p:cNvSpPr/>
          <p:nvPr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2457E293-3D3F-F5F1-C390-F0B8B0DC64AD}"/>
              </a:ext>
            </a:extLst>
          </p:cNvPr>
          <p:cNvSpPr/>
          <p:nvPr/>
        </p:nvSpPr>
        <p:spPr>
          <a:xfrm>
            <a:off x="9066179" y="1127760"/>
            <a:ext cx="2695268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6D3BD5D-E642-F189-D36D-1EE75618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65" y="335656"/>
            <a:ext cx="510152" cy="51015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786C6A6-EA82-F8E0-6570-A16128A5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23" y="335656"/>
            <a:ext cx="510152" cy="5101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7C8699-27F1-1D9F-C777-FCCD81D5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3" y="250790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55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3" Type="http://schemas.openxmlformats.org/officeDocument/2006/relationships/slideLayout" Target="../slideLayouts/slideLayout107.xml"/><Relationship Id="rId58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59.xml"/><Relationship Id="rId61" Type="http://schemas.openxmlformats.org/officeDocument/2006/relationships/theme" Target="../theme/theme3.xml"/><Relationship Id="rId1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56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59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54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57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106.xml"/><Relationship Id="rId6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8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25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49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81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  <p:sldLayoutId id="2147483947" r:id="rId27"/>
    <p:sldLayoutId id="2147483948" r:id="rId28"/>
    <p:sldLayoutId id="2147483949" r:id="rId29"/>
    <p:sldLayoutId id="2147483950" r:id="rId30"/>
    <p:sldLayoutId id="2147483951" r:id="rId31"/>
    <p:sldLayoutId id="2147483952" r:id="rId32"/>
    <p:sldLayoutId id="2147483953" r:id="rId33"/>
    <p:sldLayoutId id="2147483954" r:id="rId34"/>
    <p:sldLayoutId id="2147483955" r:id="rId35"/>
    <p:sldLayoutId id="2147483956" r:id="rId36"/>
    <p:sldLayoutId id="2147483957" r:id="rId37"/>
    <p:sldLayoutId id="2147483958" r:id="rId38"/>
    <p:sldLayoutId id="2147483959" r:id="rId39"/>
    <p:sldLayoutId id="2147483960" r:id="rId40"/>
    <p:sldLayoutId id="2147483961" r:id="rId41"/>
    <p:sldLayoutId id="2147483962" r:id="rId42"/>
    <p:sldLayoutId id="2147483963" r:id="rId43"/>
    <p:sldLayoutId id="2147483964" r:id="rId44"/>
    <p:sldLayoutId id="2147483965" r:id="rId45"/>
    <p:sldLayoutId id="2147483966" r:id="rId46"/>
    <p:sldLayoutId id="2147483967" r:id="rId47"/>
    <p:sldLayoutId id="2147483968" r:id="rId48"/>
    <p:sldLayoutId id="2147483969" r:id="rId49"/>
    <p:sldLayoutId id="2147483970" r:id="rId50"/>
    <p:sldLayoutId id="2147483971" r:id="rId51"/>
    <p:sldLayoutId id="2147483972" r:id="rId52"/>
    <p:sldLayoutId id="2147483973" r:id="rId53"/>
    <p:sldLayoutId id="2147483974" r:id="rId54"/>
    <p:sldLayoutId id="2147483975" r:id="rId55"/>
    <p:sldLayoutId id="2147483976" r:id="rId56"/>
    <p:sldLayoutId id="2147483977" r:id="rId57"/>
    <p:sldLayoutId id="2147483978" r:id="rId58"/>
    <p:sldLayoutId id="2147483979" r:id="rId59"/>
    <p:sldLayoutId id="2147483980" r:id="rId6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9C82-5AFA-E233-87E0-CF1F4B52A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/>
              <a:t>Relatório de Estoque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2B524-0D68-4E4A-ED19-D7DCC27F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504136"/>
          </a:xfrm>
        </p:spPr>
        <p:txBody>
          <a:bodyPr/>
          <a:lstStyle/>
          <a:p>
            <a:r>
              <a:rPr lang="pt-BR" dirty="0"/>
              <a:t>Fitness </a:t>
            </a:r>
            <a:r>
              <a:rPr lang="pt-BR" dirty="0" err="1"/>
              <a:t>Clothes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3C162-D25D-1257-973C-80C5DAA24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70" y="4924240"/>
            <a:ext cx="1313786" cy="13137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CCA554-10EE-85FA-D02C-8CF2D2F1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75" y="6017265"/>
            <a:ext cx="1978325" cy="8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3957AE-807B-1A4F-8D64-AC10D0F0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54" y="186906"/>
            <a:ext cx="675736" cy="6757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67ADCC-F966-43CC-356C-1E4993EB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" y="51756"/>
            <a:ext cx="1978325" cy="8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5B20E2E-94CF-F724-3FD4-0A879851BE4A}"/>
              </a:ext>
            </a:extLst>
          </p:cNvPr>
          <p:cNvGrpSpPr/>
          <p:nvPr/>
        </p:nvGrpSpPr>
        <p:grpSpPr>
          <a:xfrm>
            <a:off x="5367078" y="5949342"/>
            <a:ext cx="1480865" cy="675737"/>
            <a:chOff x="5625861" y="5923464"/>
            <a:chExt cx="1480865" cy="67573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FC7FACA-23BB-7BDF-5C97-2C737EC1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990" y="5923465"/>
              <a:ext cx="675736" cy="67573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65B867F-F3FC-0D96-6544-B4A5AA04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861" y="5923464"/>
              <a:ext cx="675736" cy="675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32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79D7BB9F-FCAC-4B0F-BE35-9A62B4F88117}" vid="{6945E885-1D20-4F7E-BAF3-BA31DE161F3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ppt/theme/theme3.xml><?xml version="1.0" encoding="utf-8"?>
<a:theme xmlns:a="http://schemas.openxmlformats.org/drawingml/2006/main" name="Bejja - Dark Blue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- Dark Blue" id="{66A52230-8A52-4FE5-AF07-FB7E72717C5B}" vid="{BE698017-561E-4216-A248-FA757A1773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14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5" baseType="lpstr">
      <vt:lpstr>Arial</vt:lpstr>
      <vt:lpstr>Arial Black</vt:lpstr>
      <vt:lpstr>Arial Narrow</vt:lpstr>
      <vt:lpstr>Bookman Old Style</vt:lpstr>
      <vt:lpstr>Calibri</vt:lpstr>
      <vt:lpstr>Century Gothic</vt:lpstr>
      <vt:lpstr>Rockwell</vt:lpstr>
      <vt:lpstr>Segoe UI</vt:lpstr>
      <vt:lpstr>Wingdings 3</vt:lpstr>
      <vt:lpstr>Bejja padrão</vt:lpstr>
      <vt:lpstr>1_Bejja padrão</vt:lpstr>
      <vt:lpstr>Bejja - Dark Blue</vt:lpstr>
      <vt:lpstr>Relatório de Estoque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Estoque</dc:title>
  <dc:creator>Kiki Dimbu</dc:creator>
  <cp:lastModifiedBy>Kiki Dimbu</cp:lastModifiedBy>
  <cp:revision>1</cp:revision>
  <dcterms:created xsi:type="dcterms:W3CDTF">2023-04-09T13:44:43Z</dcterms:created>
  <dcterms:modified xsi:type="dcterms:W3CDTF">2023-04-09T13:59:10Z</dcterms:modified>
</cp:coreProperties>
</file>