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idact Gothic" panose="00000500000000000000" pitchFamily="2" charset="0"/>
      <p:regular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  <p:embeddedFont>
      <p:font typeface="Istok Web" panose="020B0604020202020204" charset="0"/>
      <p:regular r:id="rId19"/>
      <p:bold r:id="rId20"/>
      <p:italic r:id="rId21"/>
      <p:boldItalic r:id="rId22"/>
    </p:embeddedFont>
    <p:embeddedFont>
      <p:font typeface="Lora" pitchFamily="2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cLyHX6mEllwkO24Kkiy0NIRnO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9" Type="http://schemas.openxmlformats.org/officeDocument/2006/relationships/tableStyles" Target="tableStyles.xml"/><Relationship Id="rId21" Type="http://schemas.openxmlformats.org/officeDocument/2006/relationships/font" Target="fonts/font18.fntdata"/><Relationship Id="rId34" Type="http://schemas.openxmlformats.org/officeDocument/2006/relationships/font" Target="fonts/font31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font" Target="fonts/font3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font" Target="fonts/font29.fntdata"/><Relationship Id="rId37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36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font" Target="fonts/font28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font" Target="fonts/font27.fntdata"/><Relationship Id="rId35" Type="http://customschemas.google.com/relationships/presentationmetadata" Target="metadata"/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acbf5c4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cacbf5c42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Colab</a:t>
            </a:r>
            <a:endParaRPr/>
          </a:p>
        </p:txBody>
      </p:sp>
      <p:sp>
        <p:nvSpPr>
          <p:cNvPr id="243" name="Google Shape;243;gcacbf5c42e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2">
  <p:cSld name="MAIN_POINT_1_2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c085728c9d_0_4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6682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c085728c9d_0_401"/>
          <p:cNvSpPr/>
          <p:nvPr/>
        </p:nvSpPr>
        <p:spPr>
          <a:xfrm>
            <a:off x="8591717" y="0"/>
            <a:ext cx="36003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c085728c9d_0_401"/>
          <p:cNvSpPr txBox="1"/>
          <p:nvPr/>
        </p:nvSpPr>
        <p:spPr>
          <a:xfrm>
            <a:off x="8907181" y="1752304"/>
            <a:ext cx="3072000" cy="4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c085728c9d_0_401"/>
          <p:cNvSpPr txBox="1"/>
          <p:nvPr/>
        </p:nvSpPr>
        <p:spPr>
          <a:xfrm>
            <a:off x="8907181" y="350461"/>
            <a:ext cx="30720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c085728c9d_0_401"/>
          <p:cNvSpPr txBox="1"/>
          <p:nvPr/>
        </p:nvSpPr>
        <p:spPr>
          <a:xfrm>
            <a:off x="9797795" y="6217167"/>
            <a:ext cx="2280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highlight>
                  <a:srgbClr val="E45286"/>
                </a:highlight>
                <a:latin typeface="Arial"/>
                <a:ea typeface="Arial"/>
                <a:cs typeface="Arial"/>
                <a:sym typeface="Arial"/>
              </a:rPr>
              <a:t>Área de Vídeo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gc085728c9d_0_401" descr="Câmera de víde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5930" y="6132534"/>
            <a:ext cx="594258" cy="594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c085728c9d_0_401"/>
          <p:cNvSpPr txBox="1">
            <a:spLocks noGrp="1"/>
          </p:cNvSpPr>
          <p:nvPr>
            <p:ph type="body" idx="1"/>
          </p:nvPr>
        </p:nvSpPr>
        <p:spPr>
          <a:xfrm>
            <a:off x="8797233" y="185300"/>
            <a:ext cx="3182100" cy="5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0" name="Google Shape;20;gc085728c9d_0_4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600" y="2215115"/>
            <a:ext cx="6161400" cy="27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c085728c9d_0_401"/>
          <p:cNvSpPr txBox="1"/>
          <p:nvPr/>
        </p:nvSpPr>
        <p:spPr>
          <a:xfrm>
            <a:off x="0" y="6561733"/>
            <a:ext cx="86775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2021 dnc group. Todos os direitos reservados.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c085728c9d_0_401"/>
          <p:cNvSpPr txBox="1"/>
          <p:nvPr/>
        </p:nvSpPr>
        <p:spPr>
          <a:xfrm>
            <a:off x="3309514" y="1318083"/>
            <a:ext cx="194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sz="2000" b="0" i="0" u="none" strike="noStrike" cap="none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23" name="Google Shape;23;gc085728c9d_0_4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913" y="100751"/>
            <a:ext cx="1148165" cy="114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085728c9d_0_35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1" name="Google Shape;91;gc085728c9d_0_359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gc085728c9d_0_359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c085728c9d_0_359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gc085728c9d_0_359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gc085728c9d_0_359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gc085728c9d_0_359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gc085728c9d_0_359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085728c9d_0_359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c085728c9d_0_3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85728c9d_0_370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2" name="Google Shape;102;gc085728c9d_0_370"/>
          <p:cNvSpPr/>
          <p:nvPr/>
        </p:nvSpPr>
        <p:spPr>
          <a:xfrm rot="5400000">
            <a:off x="8937750" y="360385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c085728c9d_0_3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85728c9d_0_37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6" name="Google Shape;106;gc085728c9d_0_3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3533"/>
            <a:ext cx="1174335" cy="117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85728c9d_0_37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gc085728c9d_0_377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7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gc085728c9d_0_377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7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gc085728c9d_0_377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7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gc085728c9d_0_377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7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gc085728c9d_0_377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gc085728c9d_0_377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7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gc085728c9d_0_377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gc085728c9d_0_377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7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gc085728c9d_0_377"/>
          <p:cNvSpPr txBox="1">
            <a:spLocks noGrp="1"/>
          </p:cNvSpPr>
          <p:nvPr>
            <p:ph type="subTitle" idx="9"/>
          </p:nvPr>
        </p:nvSpPr>
        <p:spPr>
          <a:xfrm rot="-5400602">
            <a:off x="812012" y="2372751"/>
            <a:ext cx="17124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/>
            </a:lvl9pPr>
          </a:lstStyle>
          <a:p>
            <a:endParaRPr/>
          </a:p>
        </p:txBody>
      </p:sp>
      <p:sp>
        <p:nvSpPr>
          <p:cNvPr id="118" name="Google Shape;118;gc085728c9d_0_377"/>
          <p:cNvSpPr txBox="1">
            <a:spLocks noGrp="1"/>
          </p:cNvSpPr>
          <p:nvPr>
            <p:ph type="subTitle" idx="13"/>
          </p:nvPr>
        </p:nvSpPr>
        <p:spPr>
          <a:xfrm rot="-5400000">
            <a:off x="812050" y="4563250"/>
            <a:ext cx="17124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/>
            </a:lvl9pPr>
          </a:lstStyle>
          <a:p>
            <a:endParaRPr/>
          </a:p>
        </p:txBody>
      </p:sp>
      <p:pic>
        <p:nvPicPr>
          <p:cNvPr id="119" name="Google Shape;119;gc085728c9d_0_3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85728c9d_0_390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gc085728c9d_0_390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c085728c9d_0_390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c085728c9d_0_3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" y="-281433"/>
            <a:ext cx="1248400" cy="1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085728c9d_0_395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9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27" name="Google Shape;127;gc085728c9d_0_395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8" name="Google Shape;128;gc085728c9d_0_395"/>
          <p:cNvSpPr/>
          <p:nvPr/>
        </p:nvSpPr>
        <p:spPr>
          <a:xfrm>
            <a:off x="8976167" y="0"/>
            <a:ext cx="1621500" cy="3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c085728c9d_0_395"/>
          <p:cNvSpPr/>
          <p:nvPr/>
        </p:nvSpPr>
        <p:spPr>
          <a:xfrm>
            <a:off x="10601767" y="3429000"/>
            <a:ext cx="1621500" cy="179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085728c9d_0_3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6167" y="3428999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85728c9d_0_43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c085728c9d_0_43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900">
                <a:solidFill>
                  <a:schemeClr val="dk1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600"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■"/>
              <a:defRPr sz="1600"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600"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○"/>
              <a:defRPr sz="1600"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■"/>
              <a:defRPr sz="1600"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600"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○"/>
              <a:defRPr sz="1600"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000043"/>
              </a:buClr>
              <a:buSzPts val="1900"/>
              <a:buFont typeface="Quicksan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34" name="Google Shape;134;gc085728c9d_0_43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900">
                <a:solidFill>
                  <a:schemeClr val="dk1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600"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■"/>
              <a:defRPr sz="1600"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600"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○"/>
              <a:defRPr sz="1600"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■"/>
              <a:defRPr sz="1600"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●"/>
              <a:defRPr sz="1600"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Light"/>
              <a:buChar char="○"/>
              <a:defRPr sz="1600"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000043"/>
              </a:buClr>
              <a:buSzPts val="1900"/>
              <a:buFont typeface="Quicksan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35" name="Google Shape;135;gc085728c9d_0_43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c085728c9d_0_43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c085728c9d_0_435"/>
          <p:cNvSpPr/>
          <p:nvPr/>
        </p:nvSpPr>
        <p:spPr>
          <a:xfrm>
            <a:off x="10027600" y="2734800"/>
            <a:ext cx="1621500" cy="3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c085728c9d_0_435"/>
          <p:cNvSpPr/>
          <p:nvPr/>
        </p:nvSpPr>
        <p:spPr>
          <a:xfrm>
            <a:off x="8406000" y="0"/>
            <a:ext cx="16215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c085728c9d_0_4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85728c9d_0_444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c085728c9d_0_444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c085728c9d_0_444"/>
          <p:cNvSpPr/>
          <p:nvPr/>
        </p:nvSpPr>
        <p:spPr>
          <a:xfrm rot="10800000" flipH="1">
            <a:off x="1621600" y="3429100"/>
            <a:ext cx="1621500" cy="3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c085728c9d_0_444"/>
          <p:cNvSpPr/>
          <p:nvPr/>
        </p:nvSpPr>
        <p:spPr>
          <a:xfrm rot="10800000" flipH="1">
            <a:off x="0" y="1415667"/>
            <a:ext cx="1621500" cy="201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c085728c9d_0_4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1600" y="1816441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085728c9d_0_450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c085728c9d_0_450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c085728c9d_0_450"/>
          <p:cNvSpPr/>
          <p:nvPr/>
        </p:nvSpPr>
        <p:spPr>
          <a:xfrm rot="10800000" flipH="1">
            <a:off x="2814567" y="1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c085728c9d_0_450"/>
          <p:cNvSpPr/>
          <p:nvPr/>
        </p:nvSpPr>
        <p:spPr>
          <a:xfrm rot="10800000" flipH="1">
            <a:off x="0" y="3429100"/>
            <a:ext cx="1621500" cy="3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c085728c9d_0_4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2567" y="1807199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85728c9d_0_456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3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4" name="Google Shape;154;gc085728c9d_0_456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900">
                <a:solidFill>
                  <a:schemeClr val="dk1"/>
                </a:solidFill>
              </a:defRPr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gc085728c9d_0_456"/>
          <p:cNvSpPr/>
          <p:nvPr/>
        </p:nvSpPr>
        <p:spPr>
          <a:xfrm rot="10800000" flipH="1">
            <a:off x="0" y="34291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085728c9d_0_456"/>
          <p:cNvSpPr/>
          <p:nvPr/>
        </p:nvSpPr>
        <p:spPr>
          <a:xfrm rot="10800000" flipH="1">
            <a:off x="10570400" y="1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c085728c9d_0_4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58267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085728c9d_0_413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9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6" name="Google Shape;26;gc085728c9d_0_413"/>
          <p:cNvSpPr/>
          <p:nvPr/>
        </p:nvSpPr>
        <p:spPr>
          <a:xfrm>
            <a:off x="8591717" y="0"/>
            <a:ext cx="36003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c085728c9d_0_413"/>
          <p:cNvSpPr txBox="1"/>
          <p:nvPr/>
        </p:nvSpPr>
        <p:spPr>
          <a:xfrm>
            <a:off x="8907181" y="1752304"/>
            <a:ext cx="3072000" cy="4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c085728c9d_0_413"/>
          <p:cNvSpPr txBox="1"/>
          <p:nvPr/>
        </p:nvSpPr>
        <p:spPr>
          <a:xfrm>
            <a:off x="8907181" y="350461"/>
            <a:ext cx="30720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c085728c9d_0_413"/>
          <p:cNvSpPr txBox="1"/>
          <p:nvPr/>
        </p:nvSpPr>
        <p:spPr>
          <a:xfrm>
            <a:off x="9797795" y="6217167"/>
            <a:ext cx="2280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highlight>
                  <a:srgbClr val="E45286"/>
                </a:highlight>
                <a:latin typeface="Arial"/>
                <a:ea typeface="Arial"/>
                <a:cs typeface="Arial"/>
                <a:sym typeface="Arial"/>
              </a:rPr>
              <a:t>Área de Vídeo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gc085728c9d_0_413" descr="Câmera de víde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5930" y="6132534"/>
            <a:ext cx="594258" cy="594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c085728c9d_0_413"/>
          <p:cNvSpPr txBox="1">
            <a:spLocks noGrp="1"/>
          </p:cNvSpPr>
          <p:nvPr>
            <p:ph type="body" idx="1"/>
          </p:nvPr>
        </p:nvSpPr>
        <p:spPr>
          <a:xfrm>
            <a:off x="8797233" y="185300"/>
            <a:ext cx="3182100" cy="5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Google Shape;32;gc085728c9d_0_413"/>
          <p:cNvSpPr txBox="1"/>
          <p:nvPr/>
        </p:nvSpPr>
        <p:spPr>
          <a:xfrm>
            <a:off x="1946635" y="6561724"/>
            <a:ext cx="6730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2021 dnc group. Todos os direitos reservados.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085728c9d_0_462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499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0" name="Google Shape;160;gc085728c9d_0_462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499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c085728c9d_0_462"/>
          <p:cNvSpPr txBox="1">
            <a:spLocks noGrp="1"/>
          </p:cNvSpPr>
          <p:nvPr>
            <p:ph type="title" idx="2"/>
          </p:nvPr>
        </p:nvSpPr>
        <p:spPr>
          <a:xfrm>
            <a:off x="951067" y="1683100"/>
            <a:ext cx="5949900" cy="15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62" name="Google Shape;162;gc085728c9d_0_462"/>
          <p:cNvSpPr/>
          <p:nvPr/>
        </p:nvSpPr>
        <p:spPr>
          <a:xfrm>
            <a:off x="7027200" y="1306000"/>
            <a:ext cx="1621500" cy="21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c085728c9d_0_462"/>
          <p:cNvSpPr/>
          <p:nvPr/>
        </p:nvSpPr>
        <p:spPr>
          <a:xfrm>
            <a:off x="8648800" y="34292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c085728c9d_0_4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9500" y="756133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085728c9d_0_469"/>
          <p:cNvSpPr txBox="1">
            <a:spLocks noGrp="1"/>
          </p:cNvSpPr>
          <p:nvPr>
            <p:ph type="title"/>
          </p:nvPr>
        </p:nvSpPr>
        <p:spPr>
          <a:xfrm>
            <a:off x="1001300" y="3758867"/>
            <a:ext cx="2885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67" name="Google Shape;167;gc085728c9d_0_469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gc085728c9d_0_469"/>
          <p:cNvSpPr txBox="1">
            <a:spLocks noGrp="1"/>
          </p:cNvSpPr>
          <p:nvPr>
            <p:ph type="title" idx="2"/>
          </p:nvPr>
        </p:nvSpPr>
        <p:spPr>
          <a:xfrm>
            <a:off x="4678116" y="3758867"/>
            <a:ext cx="2885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69" name="Google Shape;169;gc085728c9d_0_469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gc085728c9d_0_469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1" name="Google Shape;171;gc085728c9d_0_469"/>
          <p:cNvSpPr txBox="1">
            <a:spLocks noGrp="1"/>
          </p:cNvSpPr>
          <p:nvPr>
            <p:ph type="title" idx="5"/>
          </p:nvPr>
        </p:nvSpPr>
        <p:spPr>
          <a:xfrm>
            <a:off x="8288133" y="3758867"/>
            <a:ext cx="2885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72" name="Google Shape;172;gc085728c9d_0_469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gc085728c9d_0_469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c085728c9d_0_469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c085728c9d_0_4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" y="-281433"/>
            <a:ext cx="1248400" cy="1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085728c9d_0_480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gc085728c9d_0_480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gc085728c9d_0_480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gc085728c9d_0_480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gc085728c9d_0_480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gc085728c9d_0_480"/>
          <p:cNvSpPr/>
          <p:nvPr/>
        </p:nvSpPr>
        <p:spPr>
          <a:xfrm rot="5400000">
            <a:off x="-2841850" y="2733283"/>
            <a:ext cx="6096000" cy="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c085728c9d_0_4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085728c9d_0_488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gc085728c9d_0_488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gc085728c9d_0_488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gc085728c9d_0_488"/>
          <p:cNvSpPr txBox="1">
            <a:spLocks noGrp="1"/>
          </p:cNvSpPr>
          <p:nvPr>
            <p:ph type="subTitle" idx="4"/>
          </p:nvPr>
        </p:nvSpPr>
        <p:spPr>
          <a:xfrm>
            <a:off x="7935035" y="4581398"/>
            <a:ext cx="33060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gc085728c9d_0_488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gc085728c9d_0_488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gc085728c9d_0_488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gc085728c9d_0_488"/>
          <p:cNvSpPr txBox="1">
            <a:spLocks noGrp="1"/>
          </p:cNvSpPr>
          <p:nvPr>
            <p:ph type="subTitle" idx="8"/>
          </p:nvPr>
        </p:nvSpPr>
        <p:spPr>
          <a:xfrm>
            <a:off x="4207968" y="4581398"/>
            <a:ext cx="33060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gc085728c9d_0_48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4" name="Google Shape;194;gc085728c9d_0_488"/>
          <p:cNvSpPr/>
          <p:nvPr/>
        </p:nvSpPr>
        <p:spPr>
          <a:xfrm rot="10800000">
            <a:off x="100" y="34291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c085728c9d_0_488"/>
          <p:cNvSpPr/>
          <p:nvPr/>
        </p:nvSpPr>
        <p:spPr>
          <a:xfrm rot="10800000">
            <a:off x="1621700" y="1415667"/>
            <a:ext cx="1621500" cy="201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c085728c9d_0_4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07400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085728c9d_0_501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9" name="Google Shape;199;gc085728c9d_0_501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gc085728c9d_0_501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9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gc085728c9d_0_501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gc085728c9d_0_501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9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gc085728c9d_0_501"/>
          <p:cNvSpPr/>
          <p:nvPr/>
        </p:nvSpPr>
        <p:spPr>
          <a:xfrm rot="10800000" flipH="1">
            <a:off x="7221600" y="1346800"/>
            <a:ext cx="1621500" cy="20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085728c9d_0_501"/>
          <p:cNvSpPr/>
          <p:nvPr/>
        </p:nvSpPr>
        <p:spPr>
          <a:xfrm rot="10800000" flipH="1">
            <a:off x="8843200" y="3428900"/>
            <a:ext cx="1621500" cy="3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c085728c9d_0_5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43200" y="1807200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085728c9d_0_510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gc085728c9d_0_510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gc085728c9d_0_510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gc085728c9d_0_510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gc085728c9d_0_510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gc085728c9d_0_510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gc085728c9d_0_510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gc085728c9d_0_510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gc085728c9d_0_510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gc085728c9d_0_510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gc085728c9d_0_510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gc085728c9d_0_510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gc085728c9d_0_510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0" name="Google Shape;220;gc085728c9d_0_510"/>
          <p:cNvSpPr/>
          <p:nvPr/>
        </p:nvSpPr>
        <p:spPr>
          <a:xfrm>
            <a:off x="10570400" y="34288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c085728c9d_0_510"/>
          <p:cNvSpPr/>
          <p:nvPr/>
        </p:nvSpPr>
        <p:spPr>
          <a:xfrm>
            <a:off x="10570400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c085728c9d_0_5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0400" y="3428799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085728c9d_0_52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5" name="Google Shape;225;gc085728c9d_0_527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5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gc085728c9d_0_527"/>
          <p:cNvSpPr/>
          <p:nvPr/>
        </p:nvSpPr>
        <p:spPr>
          <a:xfrm>
            <a:off x="7878000" y="34292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c085728c9d_0_5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8000" y="3429199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085728c9d_0_534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30" name="Google Shape;230;gc085728c9d_0_534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31" name="Google Shape;231;gc085728c9d_0_534"/>
          <p:cNvSpPr/>
          <p:nvPr/>
        </p:nvSpPr>
        <p:spPr>
          <a:xfrm>
            <a:off x="0" y="0"/>
            <a:ext cx="1621500" cy="3428700"/>
          </a:xfrm>
          <a:prstGeom prst="rect">
            <a:avLst/>
          </a:prstGeom>
          <a:solidFill>
            <a:srgbClr val="FFBB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c085728c9d_0_5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85728c9d_0_539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●"/>
              <a:defRPr sz="1600"/>
            </a:lvl1pPr>
            <a:lvl2pPr marL="914400" lvl="1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Barlow"/>
              <a:buChar char="○"/>
              <a:defRPr sz="1600"/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gc085728c9d_0_539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gc085728c9d_0_5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085728c9d_0_543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5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1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  <p:pic>
        <p:nvPicPr>
          <p:cNvPr id="239" name="Google Shape;239;gc085728c9d_0_5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3433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085728c9d_0_422"/>
          <p:cNvSpPr txBox="1">
            <a:spLocks noGrp="1"/>
          </p:cNvSpPr>
          <p:nvPr>
            <p:ph type="title"/>
          </p:nvPr>
        </p:nvSpPr>
        <p:spPr>
          <a:xfrm>
            <a:off x="341767" y="350467"/>
            <a:ext cx="79869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sz="5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c085728c9d_0_422"/>
          <p:cNvSpPr/>
          <p:nvPr/>
        </p:nvSpPr>
        <p:spPr>
          <a:xfrm>
            <a:off x="8591717" y="0"/>
            <a:ext cx="36003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c085728c9d_0_422"/>
          <p:cNvSpPr txBox="1"/>
          <p:nvPr/>
        </p:nvSpPr>
        <p:spPr>
          <a:xfrm>
            <a:off x="8907181" y="1752304"/>
            <a:ext cx="3072000" cy="4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c085728c9d_0_422"/>
          <p:cNvSpPr txBox="1"/>
          <p:nvPr/>
        </p:nvSpPr>
        <p:spPr>
          <a:xfrm>
            <a:off x="8907181" y="350461"/>
            <a:ext cx="30720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c085728c9d_0_422"/>
          <p:cNvSpPr txBox="1"/>
          <p:nvPr/>
        </p:nvSpPr>
        <p:spPr>
          <a:xfrm>
            <a:off x="9797795" y="6217167"/>
            <a:ext cx="2280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highlight>
                  <a:srgbClr val="E45286"/>
                </a:highlight>
                <a:latin typeface="Arial"/>
                <a:ea typeface="Arial"/>
                <a:cs typeface="Arial"/>
                <a:sym typeface="Arial"/>
              </a:rPr>
              <a:t>Área de Vídeo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gc085728c9d_0_422" descr="Câmera de víde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5930" y="6132534"/>
            <a:ext cx="594258" cy="59426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c085728c9d_0_422"/>
          <p:cNvSpPr txBox="1">
            <a:spLocks noGrp="1"/>
          </p:cNvSpPr>
          <p:nvPr>
            <p:ph type="body" idx="1"/>
          </p:nvPr>
        </p:nvSpPr>
        <p:spPr>
          <a:xfrm>
            <a:off x="8797233" y="185300"/>
            <a:ext cx="3182100" cy="5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●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Char char="○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Montserrat"/>
              <a:buChar char="■"/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gc085728c9d_0_422"/>
          <p:cNvSpPr txBox="1">
            <a:spLocks noGrp="1"/>
          </p:cNvSpPr>
          <p:nvPr>
            <p:ph type="body" idx="2"/>
          </p:nvPr>
        </p:nvSpPr>
        <p:spPr>
          <a:xfrm>
            <a:off x="341767" y="1509633"/>
            <a:ext cx="77121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925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925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" name="Google Shape;42;gc085728c9d_0_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067" y="-2073"/>
            <a:ext cx="594265" cy="594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c085728c9d_0_422"/>
          <p:cNvSpPr/>
          <p:nvPr/>
        </p:nvSpPr>
        <p:spPr>
          <a:xfrm>
            <a:off x="-10200" y="-2067"/>
            <a:ext cx="50400" cy="2263500"/>
          </a:xfrm>
          <a:prstGeom prst="rect">
            <a:avLst/>
          </a:prstGeom>
          <a:solidFill>
            <a:srgbClr val="FFBB59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085728c9d_0_422"/>
          <p:cNvSpPr/>
          <p:nvPr/>
        </p:nvSpPr>
        <p:spPr>
          <a:xfrm>
            <a:off x="-10200" y="2295117"/>
            <a:ext cx="50400" cy="2263500"/>
          </a:xfrm>
          <a:prstGeom prst="rect">
            <a:avLst/>
          </a:prstGeom>
          <a:solidFill>
            <a:srgbClr val="E45286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c085728c9d_0_422"/>
          <p:cNvSpPr/>
          <p:nvPr/>
        </p:nvSpPr>
        <p:spPr>
          <a:xfrm>
            <a:off x="-10200" y="4592299"/>
            <a:ext cx="50400" cy="2263500"/>
          </a:xfrm>
          <a:prstGeom prst="rect">
            <a:avLst/>
          </a:prstGeom>
          <a:solidFill>
            <a:srgbClr val="6BFBCE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gc085728c9d_0_5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89333" y="0"/>
            <a:ext cx="902665" cy="90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nc.blueshift-1">
  <p:cSld name="CUSTOM_5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085728c9d_0_3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3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 sz="9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gc085728c9d_0_318"/>
          <p:cNvSpPr/>
          <p:nvPr/>
        </p:nvSpPr>
        <p:spPr>
          <a:xfrm>
            <a:off x="8948800" y="3428800"/>
            <a:ext cx="1621500" cy="34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c085728c9d_0_318"/>
          <p:cNvSpPr/>
          <p:nvPr/>
        </p:nvSpPr>
        <p:spPr>
          <a:xfrm>
            <a:off x="10570400" y="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gc085728c9d_0_3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0400" y="1807199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085728c9d_0_3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gc085728c9d_0_323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" name="Google Shape;56;gc085728c9d_0_323"/>
          <p:cNvSpPr txBox="1">
            <a:spLocks noGrp="1"/>
          </p:cNvSpPr>
          <p:nvPr>
            <p:ph type="title" idx="3"/>
          </p:nvPr>
        </p:nvSpPr>
        <p:spPr>
          <a:xfrm>
            <a:off x="957067" y="2028033"/>
            <a:ext cx="19911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7" name="Google Shape;57;gc085728c9d_0_323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gc085728c9d_0_323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gc085728c9d_0_323"/>
          <p:cNvSpPr txBox="1">
            <a:spLocks noGrp="1"/>
          </p:cNvSpPr>
          <p:nvPr>
            <p:ph type="title" idx="5"/>
          </p:nvPr>
        </p:nvSpPr>
        <p:spPr>
          <a:xfrm>
            <a:off x="6248533" y="2028033"/>
            <a:ext cx="19911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0" name="Google Shape;60;gc085728c9d_0_323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gc085728c9d_0_323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2" name="Google Shape;62;gc085728c9d_0_323"/>
          <p:cNvSpPr txBox="1">
            <a:spLocks noGrp="1"/>
          </p:cNvSpPr>
          <p:nvPr>
            <p:ph type="title" idx="8"/>
          </p:nvPr>
        </p:nvSpPr>
        <p:spPr>
          <a:xfrm>
            <a:off x="957067" y="3947267"/>
            <a:ext cx="19911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3" name="Google Shape;63;gc085728c9d_0_323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gc085728c9d_0_323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gc085728c9d_0_323"/>
          <p:cNvSpPr txBox="1">
            <a:spLocks noGrp="1"/>
          </p:cNvSpPr>
          <p:nvPr>
            <p:ph type="title" idx="14"/>
          </p:nvPr>
        </p:nvSpPr>
        <p:spPr>
          <a:xfrm>
            <a:off x="6248533" y="3947267"/>
            <a:ext cx="19911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6" name="Google Shape;66;gc085728c9d_0_323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gc085728c9d_0_323"/>
          <p:cNvSpPr/>
          <p:nvPr/>
        </p:nvSpPr>
        <p:spPr>
          <a:xfrm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c085728c9d_0_323"/>
          <p:cNvSpPr/>
          <p:nvPr/>
        </p:nvSpPr>
        <p:spPr>
          <a:xfrm>
            <a:off x="6096000" y="6445700"/>
            <a:ext cx="6096000" cy="4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c085728c9d_0_3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85728c9d_0_340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7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gc085728c9d_0_340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700" cy="26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900">
                <a:solidFill>
                  <a:schemeClr val="accent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3" name="Google Shape;73;gc085728c9d_0_340"/>
          <p:cNvSpPr/>
          <p:nvPr/>
        </p:nvSpPr>
        <p:spPr>
          <a:xfrm>
            <a:off x="8976167" y="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c085728c9d_0_340"/>
          <p:cNvSpPr/>
          <p:nvPr/>
        </p:nvSpPr>
        <p:spPr>
          <a:xfrm>
            <a:off x="10601767" y="34290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c085728c9d_0_3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6167" y="3429000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085728c9d_0_346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499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gc085728c9d_0_346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499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c085728c9d_0_346"/>
          <p:cNvSpPr txBox="1">
            <a:spLocks noGrp="1"/>
          </p:cNvSpPr>
          <p:nvPr>
            <p:ph type="title" idx="2"/>
          </p:nvPr>
        </p:nvSpPr>
        <p:spPr>
          <a:xfrm>
            <a:off x="5291133" y="1683100"/>
            <a:ext cx="5949900" cy="15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80" name="Google Shape;80;gc085728c9d_0_346"/>
          <p:cNvSpPr/>
          <p:nvPr/>
        </p:nvSpPr>
        <p:spPr>
          <a:xfrm rot="10800000" flipH="1">
            <a:off x="1922567" y="3428900"/>
            <a:ext cx="1621500" cy="21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c085728c9d_0_346"/>
          <p:cNvSpPr/>
          <p:nvPr/>
        </p:nvSpPr>
        <p:spPr>
          <a:xfrm rot="10800000" flipH="1">
            <a:off x="3544167" y="1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c085728c9d_0_3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500" y="-228600"/>
            <a:ext cx="1076500" cy="10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85728c9d_0_353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c085728c9d_0_353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c085728c9d_0_353"/>
          <p:cNvSpPr/>
          <p:nvPr/>
        </p:nvSpPr>
        <p:spPr>
          <a:xfrm rot="10800000" flipH="1">
            <a:off x="0" y="34292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c085728c9d_0_353"/>
          <p:cNvSpPr/>
          <p:nvPr/>
        </p:nvSpPr>
        <p:spPr>
          <a:xfrm rot="10800000" flipH="1">
            <a:off x="1625600" y="1662800"/>
            <a:ext cx="1621500" cy="176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c085728c9d_0_3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1600" y="3428900"/>
            <a:ext cx="1621600" cy="1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085728c9d_0_3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Istok Web"/>
              <a:buNone/>
              <a:defRPr sz="37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11" name="Google Shape;11;gc085728c9d_0_3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ora"/>
              <a:buChar char="○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ora"/>
              <a:buChar char="■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ora"/>
              <a:buChar char="●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ora"/>
              <a:buChar char="○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ora"/>
              <a:buChar char="■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ora"/>
              <a:buChar char="●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ora"/>
              <a:buChar char="○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ora"/>
              <a:buChar char="■"/>
              <a:defRPr sz="19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cbf5c42e_0_11"/>
          <p:cNvSpPr/>
          <p:nvPr/>
        </p:nvSpPr>
        <p:spPr>
          <a:xfrm rot="5400000">
            <a:off x="5137950" y="-3706825"/>
            <a:ext cx="275100" cy="10559400"/>
          </a:xfrm>
          <a:prstGeom prst="rect">
            <a:avLst/>
          </a:prstGeom>
          <a:solidFill>
            <a:srgbClr val="F8E71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cacbf5c42e_0_11"/>
          <p:cNvSpPr/>
          <p:nvPr/>
        </p:nvSpPr>
        <p:spPr>
          <a:xfrm rot="5400000">
            <a:off x="791519" y="925650"/>
            <a:ext cx="590700" cy="523200"/>
          </a:xfrm>
          <a:prstGeom prst="triangle">
            <a:avLst>
              <a:gd name="adj" fmla="val 50000"/>
            </a:avLst>
          </a:prstGeom>
          <a:noFill/>
          <a:ln w="114300" cap="flat" cmpd="sng">
            <a:solidFill>
              <a:srgbClr val="F8E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cacbf5c42e_0_11"/>
          <p:cNvSpPr txBox="1">
            <a:spLocks noGrp="1"/>
          </p:cNvSpPr>
          <p:nvPr>
            <p:ph type="title" idx="4294967295"/>
          </p:nvPr>
        </p:nvSpPr>
        <p:spPr>
          <a:xfrm>
            <a:off x="1447625" y="777575"/>
            <a:ext cx="126369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 sz="3000" dirty="0">
                <a:solidFill>
                  <a:srgbClr val="000000"/>
                </a:solidFill>
              </a:rPr>
              <a:t>Clique no link abaixo para acessar os Cases!</a:t>
            </a:r>
            <a:endParaRPr sz="1000" b="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8" name="Google Shape;248;gcacbf5c42e_0_11"/>
          <p:cNvSpPr txBox="1">
            <a:spLocks noGrp="1"/>
          </p:cNvSpPr>
          <p:nvPr>
            <p:ph type="title" idx="4294967295"/>
          </p:nvPr>
        </p:nvSpPr>
        <p:spPr>
          <a:xfrm>
            <a:off x="500700" y="2946075"/>
            <a:ext cx="113148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pt-BR" sz="3000" u="sng" dirty="0">
                <a:solidFill>
                  <a:schemeClr val="hlink"/>
                </a:solidFill>
              </a:rPr>
              <a:t>https://colab.research.google.com/drive/1svHHO0j0o_GjcSEnP7s12ut5ehplm7d9?usp=sharing</a:t>
            </a:r>
            <a:endParaRPr sz="1100" b="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c.blueshift-1">
  <a:themeElements>
    <a:clrScheme name="Simple Light">
      <a:dk1>
        <a:srgbClr val="22409A"/>
      </a:dk1>
      <a:lt1>
        <a:srgbClr val="FFFFFF"/>
      </a:lt1>
      <a:dk2>
        <a:srgbClr val="2A2C25"/>
      </a:dk2>
      <a:lt2>
        <a:srgbClr val="E45286"/>
      </a:lt2>
      <a:accent1>
        <a:srgbClr val="22409A"/>
      </a:accent1>
      <a:accent2>
        <a:srgbClr val="E45286"/>
      </a:accent2>
      <a:accent3>
        <a:srgbClr val="FFBB59"/>
      </a:accent3>
      <a:accent4>
        <a:srgbClr val="6BFBCE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3" baseType="lpstr">
      <vt:lpstr>Lora</vt:lpstr>
      <vt:lpstr>Barlow</vt:lpstr>
      <vt:lpstr>Quicksand Light</vt:lpstr>
      <vt:lpstr>Fira Sans Extra Condensed Medium</vt:lpstr>
      <vt:lpstr>Didact Gothic</vt:lpstr>
      <vt:lpstr>Arial</vt:lpstr>
      <vt:lpstr>Montserrat</vt:lpstr>
      <vt:lpstr>Istok Web</vt:lpstr>
      <vt:lpstr>Inter</vt:lpstr>
      <vt:lpstr>Calibri</vt:lpstr>
      <vt:lpstr>Montserrat SemiBold</vt:lpstr>
      <vt:lpstr>dnc.blueshift-1</vt:lpstr>
      <vt:lpstr>Clique no link abaixo para acessar os Cases!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 no link abaixo para acessar os Cases!</dc:title>
  <dc:creator>Lucas Rana</dc:creator>
  <cp:lastModifiedBy>Alan Morato</cp:lastModifiedBy>
  <cp:revision>1</cp:revision>
  <dcterms:created xsi:type="dcterms:W3CDTF">2020-02-02T23:25:54Z</dcterms:created>
  <dcterms:modified xsi:type="dcterms:W3CDTF">2022-06-29T11:25:44Z</dcterms:modified>
</cp:coreProperties>
</file>