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B0E1-A4CB-4488-4E93-D0F2454A1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2C2E-818A-2A87-BDFC-20CEC48A4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D82D6-8E37-A3D6-CA04-D9E00D76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0C-30E2-4770-BD50-FC8CBD628D60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5AB05-3AE4-16B1-8F03-2966FD37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0FA21-B654-2097-E913-AB536BBB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8660-17AB-4425-ADE8-B648792B00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163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9094-2BF7-FA3B-0E88-46AB806B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83FA9-0424-EB04-D929-B2F4DBDCE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2BFF-8873-2E3C-ACF3-4464483E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0C-30E2-4770-BD50-FC8CBD628D60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D2F28-3285-A0F2-8D4C-FF314808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B14D3-48A3-6326-E254-615FA52A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8660-17AB-4425-ADE8-B648792B00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240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69D4D-6F99-2D11-5364-C9615E72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8B34C-3EA2-A13D-B108-729B76A67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832BD-7DA2-1392-86CB-D886CD41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0C-30E2-4770-BD50-FC8CBD628D60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C21BB-87EC-5796-E12E-B1013DDD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1D864-8F5B-6B25-213D-C8488D3C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8660-17AB-4425-ADE8-B648792B00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50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F5F3-149C-B7BB-34A7-53C3CFAD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B3CAF-762B-6173-652F-C6C1E3524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06E60-3CDC-4950-3B2B-FC13653D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0C-30E2-4770-BD50-FC8CBD628D60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7A83B-2A5C-4F42-554D-2EE9D2B1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7FBC-FE1F-FCA9-3CC0-318A7109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8660-17AB-4425-ADE8-B648792B00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25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26A3-15F8-EB73-AA59-68967764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2D5C8-792D-29FF-7E5F-2DD71BD40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482DF-43E6-876B-FB77-3818051B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0C-30E2-4770-BD50-FC8CBD628D60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998A2-FC78-75DB-1C1A-0A15996F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7B31-7A62-83EF-4EDF-1E4710CF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8660-17AB-4425-ADE8-B648792B00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221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D881-62BF-CB4B-6BA3-42130737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F601-5F05-51D2-C5C1-29E01213D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BC28-8B01-C9B4-6C72-47B7AA7F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B67C9-BC47-C635-1D6D-D6EB171B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0C-30E2-4770-BD50-FC8CBD628D60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3BDD5-523D-CDED-44CE-E5859083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5FD68-DCDC-6831-68A4-3D27C9F4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8660-17AB-4425-ADE8-B648792B00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557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460E-F048-4D80-D03E-BA8C44F0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8876E-AC04-AE81-7818-A8FD6347C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4D21A-1400-64AF-BFD5-F6F377AC2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76496-4F1D-A6DA-9B6E-E45D85015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F0B4A-EB37-C3BC-F3CA-21A3193FC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074A6-86CA-1A55-F3C1-D6866C4F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0C-30E2-4770-BD50-FC8CBD628D60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85EE6-E865-1A91-AA5A-8BEA7686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2001F-619D-5236-3F3D-8E42F813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8660-17AB-4425-ADE8-B648792B00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750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0BCE-5A4F-D459-330C-B6269B45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F480E-7B87-C2D3-F53D-4A159DC1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0C-30E2-4770-BD50-FC8CBD628D60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9EA4D-96C3-2315-7F64-47C87D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E371D-9AEC-610B-6B02-FA9D815D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8660-17AB-4425-ADE8-B648792B00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207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7E791-9CB4-AD94-572C-01075E3E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0C-30E2-4770-BD50-FC8CBD628D60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10EF4-0BCA-5897-1721-213C7904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E00DD-1EA6-B22B-3AB9-8BEEF2C5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8660-17AB-4425-ADE8-B648792B00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319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5D26-9425-287C-B2C0-0C55789B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1085-C178-4D98-BE11-A9B7D5789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D9ACB-6D91-532B-D197-93D5CC6FA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45857-10A8-B360-1A8D-3FC14BD5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0C-30E2-4770-BD50-FC8CBD628D60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85F83-FB64-B374-3E63-50FAF876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89D95-56E2-D618-ABE2-16221F2E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8660-17AB-4425-ADE8-B648792B00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818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A493-A08A-5A52-A810-33AA1069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5247D-D9C7-56D8-A6B3-F674522C0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947F6-5EF2-E4DE-B5F7-C5D4CD147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44C5A-B795-13C4-DE1B-36C92872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0C-30E2-4770-BD50-FC8CBD628D60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B3B54-C8AC-9E06-A9F6-000A200C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7BDF9-266F-472A-DD3F-FAE1AF6C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8660-17AB-4425-ADE8-B648792B00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205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FAA87-340B-41FE-4C03-4B414B51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815F9-94EC-5968-B401-CC94E77BC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CCF19-F4D4-76F4-2E7A-AFD144CE0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5AE0C-30E2-4770-BD50-FC8CBD628D60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9FA8C-CF8B-01E8-A41A-DA179A8E0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687EB-5F04-1CE8-D942-6E1F9F57D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8660-17AB-4425-ADE8-B648792B00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94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9C738B-AE55-4F96-9D66-0D93A8555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85" y="0"/>
            <a:ext cx="848463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53393B8-BEC2-3209-5139-8AA0DF90B160}"/>
              </a:ext>
            </a:extLst>
          </p:cNvPr>
          <p:cNvSpPr/>
          <p:nvPr/>
        </p:nvSpPr>
        <p:spPr>
          <a:xfrm>
            <a:off x="4505760" y="5586408"/>
            <a:ext cx="693211" cy="30244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PENGATURAN ZOOM</a:t>
            </a:r>
            <a:endParaRPr lang="en-ID" sz="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10F77F-6510-450E-9195-43CE78DF8E59}"/>
              </a:ext>
            </a:extLst>
          </p:cNvPr>
          <p:cNvSpPr/>
          <p:nvPr/>
        </p:nvSpPr>
        <p:spPr>
          <a:xfrm>
            <a:off x="7252620" y="3449447"/>
            <a:ext cx="1019317" cy="40963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AKTIVASI &amp; INDIKATOR DAYA </a:t>
            </a:r>
            <a:endParaRPr lang="en-ID" sz="9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97490-797E-463C-B2DF-079C1558E0E2}"/>
              </a:ext>
            </a:extLst>
          </p:cNvPr>
          <p:cNvSpPr/>
          <p:nvPr/>
        </p:nvSpPr>
        <p:spPr>
          <a:xfrm>
            <a:off x="7705720" y="5595117"/>
            <a:ext cx="693211" cy="29533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AKTIVASI PENERANGAN</a:t>
            </a:r>
            <a:endParaRPr lang="en-ID" sz="7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4C171E-960B-41EC-B3C9-E899AA059237}"/>
              </a:ext>
            </a:extLst>
          </p:cNvPr>
          <p:cNvSpPr/>
          <p:nvPr/>
        </p:nvSpPr>
        <p:spPr>
          <a:xfrm>
            <a:off x="6342551" y="4777432"/>
            <a:ext cx="1019318" cy="30244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MODE MENGEMUDI + INDIKATOR</a:t>
            </a:r>
            <a:endParaRPr lang="en-ID" sz="7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8F44F0-1884-466D-99A7-F0F4F7830248}"/>
              </a:ext>
            </a:extLst>
          </p:cNvPr>
          <p:cNvSpPr/>
          <p:nvPr/>
        </p:nvSpPr>
        <p:spPr>
          <a:xfrm>
            <a:off x="6342551" y="5593713"/>
            <a:ext cx="1019318" cy="30244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MODE PEMOSISIAN + INDIKATOR</a:t>
            </a:r>
            <a:endParaRPr lang="en-ID" sz="7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ED7472-C6CE-413F-B01C-2EADB90775C6}"/>
              </a:ext>
            </a:extLst>
          </p:cNvPr>
          <p:cNvSpPr/>
          <p:nvPr/>
        </p:nvSpPr>
        <p:spPr>
          <a:xfrm>
            <a:off x="5448730" y="3383787"/>
            <a:ext cx="1294540" cy="2184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PENGHENTIAN DARURAT</a:t>
            </a:r>
            <a:endParaRPr lang="en-ID" sz="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A1FEC8-C850-4D0E-B37D-F98795AA9926}"/>
              </a:ext>
            </a:extLst>
          </p:cNvPr>
          <p:cNvSpPr/>
          <p:nvPr/>
        </p:nvSpPr>
        <p:spPr>
          <a:xfrm>
            <a:off x="5227282" y="5586408"/>
            <a:ext cx="693211" cy="29533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PENGATURAN FOKUS</a:t>
            </a:r>
            <a:endParaRPr lang="en-ID" sz="7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510B16-3D17-4014-BCA3-CA3E1C248170}"/>
              </a:ext>
            </a:extLst>
          </p:cNvPr>
          <p:cNvSpPr/>
          <p:nvPr/>
        </p:nvSpPr>
        <p:spPr>
          <a:xfrm>
            <a:off x="4014648" y="5219600"/>
            <a:ext cx="520118" cy="27626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AKTIVASI LRF</a:t>
            </a:r>
            <a:endParaRPr lang="en-ID" sz="7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C9D6ED-7BBD-4C00-A1DD-1BB3D4A0380B}"/>
              </a:ext>
            </a:extLst>
          </p:cNvPr>
          <p:cNvSpPr/>
          <p:nvPr/>
        </p:nvSpPr>
        <p:spPr>
          <a:xfrm>
            <a:off x="2924304" y="4110128"/>
            <a:ext cx="750212" cy="30807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PERGERAKAN ROBOT</a:t>
            </a:r>
            <a:endParaRPr lang="en-ID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74C71A-4DC9-42F3-AB9C-81D6DB80F345}"/>
              </a:ext>
            </a:extLst>
          </p:cNvPr>
          <p:cNvSpPr/>
          <p:nvPr/>
        </p:nvSpPr>
        <p:spPr>
          <a:xfrm>
            <a:off x="8517486" y="4165341"/>
            <a:ext cx="750212" cy="30807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PERGERAKAN KAMERA</a:t>
            </a:r>
            <a:endParaRPr lang="en-ID" sz="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4F9B6F-DC1D-4EBA-9F03-412987A7FEA8}"/>
              </a:ext>
            </a:extLst>
          </p:cNvPr>
          <p:cNvSpPr/>
          <p:nvPr/>
        </p:nvSpPr>
        <p:spPr>
          <a:xfrm>
            <a:off x="3988520" y="3886118"/>
            <a:ext cx="598499" cy="27626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INDIKATOR LRF</a:t>
            </a:r>
            <a:endParaRPr lang="en-ID" sz="700" dirty="0"/>
          </a:p>
        </p:txBody>
      </p:sp>
    </p:spTree>
    <p:extLst>
      <p:ext uri="{BB962C8B-B14F-4D97-AF65-F5344CB8AC3E}">
        <p14:creationId xmlns:p14="http://schemas.microsoft.com/office/powerpoint/2010/main" val="392349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9C738B-AE55-4F96-9D66-0D93A8555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95" y="0"/>
            <a:ext cx="8295409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53393B8-BEC2-3209-5139-8AA0DF90B160}"/>
              </a:ext>
            </a:extLst>
          </p:cNvPr>
          <p:cNvSpPr/>
          <p:nvPr/>
        </p:nvSpPr>
        <p:spPr>
          <a:xfrm>
            <a:off x="5259572" y="5617598"/>
            <a:ext cx="693211" cy="30244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PENGATURAN ZOOM</a:t>
            </a:r>
            <a:endParaRPr lang="en-ID" sz="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10F77F-6510-450E-9195-43CE78DF8E59}"/>
              </a:ext>
            </a:extLst>
          </p:cNvPr>
          <p:cNvSpPr/>
          <p:nvPr/>
        </p:nvSpPr>
        <p:spPr>
          <a:xfrm>
            <a:off x="7033008" y="4671805"/>
            <a:ext cx="1019317" cy="40963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AKTIVASI &amp; INDIKATOR DAYA </a:t>
            </a:r>
            <a:endParaRPr lang="en-ID" sz="9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97490-797E-463C-B2DF-079C1558E0E2}"/>
              </a:ext>
            </a:extLst>
          </p:cNvPr>
          <p:cNvSpPr/>
          <p:nvPr/>
        </p:nvSpPr>
        <p:spPr>
          <a:xfrm>
            <a:off x="7481194" y="5720050"/>
            <a:ext cx="693211" cy="29533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AKTIVASI PENERANGAN</a:t>
            </a:r>
            <a:endParaRPr lang="en-ID" sz="7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A1FEC8-C850-4D0E-B37D-F98795AA9926}"/>
              </a:ext>
            </a:extLst>
          </p:cNvPr>
          <p:cNvSpPr/>
          <p:nvPr/>
        </p:nvSpPr>
        <p:spPr>
          <a:xfrm>
            <a:off x="6202642" y="5622984"/>
            <a:ext cx="693211" cy="29533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PENGATURAN FOKUS</a:t>
            </a:r>
            <a:endParaRPr lang="en-ID" sz="7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510B16-3D17-4014-BCA3-CA3E1C248170}"/>
              </a:ext>
            </a:extLst>
          </p:cNvPr>
          <p:cNvSpPr/>
          <p:nvPr/>
        </p:nvSpPr>
        <p:spPr>
          <a:xfrm>
            <a:off x="4375728" y="5292566"/>
            <a:ext cx="520118" cy="27626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AKTIVASI LRF</a:t>
            </a:r>
            <a:endParaRPr lang="en-ID" sz="7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C9D6ED-7BBD-4C00-A1DD-1BB3D4A0380B}"/>
              </a:ext>
            </a:extLst>
          </p:cNvPr>
          <p:cNvSpPr/>
          <p:nvPr/>
        </p:nvSpPr>
        <p:spPr>
          <a:xfrm>
            <a:off x="3073100" y="5707308"/>
            <a:ext cx="750212" cy="30807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PERGERAKAN ROBOT</a:t>
            </a:r>
            <a:endParaRPr lang="en-ID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74C71A-4DC9-42F3-AB9C-81D6DB80F345}"/>
              </a:ext>
            </a:extLst>
          </p:cNvPr>
          <p:cNvSpPr/>
          <p:nvPr/>
        </p:nvSpPr>
        <p:spPr>
          <a:xfrm>
            <a:off x="8513848" y="5708328"/>
            <a:ext cx="750212" cy="30807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PERGERAKAN KAMERA</a:t>
            </a:r>
            <a:endParaRPr lang="en-ID" sz="800" dirty="0"/>
          </a:p>
        </p:txBody>
      </p:sp>
    </p:spTree>
    <p:extLst>
      <p:ext uri="{BB962C8B-B14F-4D97-AF65-F5344CB8AC3E}">
        <p14:creationId xmlns:p14="http://schemas.microsoft.com/office/powerpoint/2010/main" val="301288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Respati</dc:creator>
  <cp:lastModifiedBy>Respati</cp:lastModifiedBy>
  <cp:revision>7</cp:revision>
  <dcterms:created xsi:type="dcterms:W3CDTF">2024-11-08T06:58:42Z</dcterms:created>
  <dcterms:modified xsi:type="dcterms:W3CDTF">2024-11-18T09:39:52Z</dcterms:modified>
</cp:coreProperties>
</file>