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18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57F2-4628-4ED8-ABB4-296442C6B099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7F75-CDEC-43E3-AC0B-0B7FE8A3B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7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57F2-4628-4ED8-ABB4-296442C6B099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7F75-CDEC-43E3-AC0B-0B7FE8A3B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35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57F2-4628-4ED8-ABB4-296442C6B099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7F75-CDEC-43E3-AC0B-0B7FE8A3B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3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57F2-4628-4ED8-ABB4-296442C6B099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7F75-CDEC-43E3-AC0B-0B7FE8A3B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1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57F2-4628-4ED8-ABB4-296442C6B099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7F75-CDEC-43E3-AC0B-0B7FE8A3B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24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57F2-4628-4ED8-ABB4-296442C6B099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7F75-CDEC-43E3-AC0B-0B7FE8A3B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16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57F2-4628-4ED8-ABB4-296442C6B099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7F75-CDEC-43E3-AC0B-0B7FE8A3B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96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57F2-4628-4ED8-ABB4-296442C6B099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7F75-CDEC-43E3-AC0B-0B7FE8A3B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32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57F2-4628-4ED8-ABB4-296442C6B099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7F75-CDEC-43E3-AC0B-0B7FE8A3B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85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57F2-4628-4ED8-ABB4-296442C6B099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7F75-CDEC-43E3-AC0B-0B7FE8A3B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57F2-4628-4ED8-ABB4-296442C6B099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7F75-CDEC-43E3-AC0B-0B7FE8A3B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08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357F2-4628-4ED8-ABB4-296442C6B099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67F75-CDEC-43E3-AC0B-0B7FE8A3B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08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2" y="380994"/>
            <a:ext cx="7620016" cy="60960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310634"/>
            <a:ext cx="30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391025" y="310634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04759" y="325993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Game narrative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686292" y="310634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Treasure collect mini game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3543300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66775" y="3543300"/>
            <a:ext cx="283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 driving mini game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4410075" y="3543300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591050" y="3543300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HR driving mini game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9396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</dc:creator>
  <cp:lastModifiedBy>Claire</cp:lastModifiedBy>
  <cp:revision>2</cp:revision>
  <dcterms:created xsi:type="dcterms:W3CDTF">2020-07-21T12:11:00Z</dcterms:created>
  <dcterms:modified xsi:type="dcterms:W3CDTF">2020-07-21T12:22:04Z</dcterms:modified>
</cp:coreProperties>
</file>