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C29D-BC22-431F-A17C-1AA3F7E9120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A0D-B4A0-40F6-9190-B9E7F2FC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8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C29D-BC22-431F-A17C-1AA3F7E9120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A0D-B4A0-40F6-9190-B9E7F2FC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C29D-BC22-431F-A17C-1AA3F7E9120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A0D-B4A0-40F6-9190-B9E7F2FC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C29D-BC22-431F-A17C-1AA3F7E9120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A0D-B4A0-40F6-9190-B9E7F2FC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C29D-BC22-431F-A17C-1AA3F7E9120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A0D-B4A0-40F6-9190-B9E7F2FC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C29D-BC22-431F-A17C-1AA3F7E9120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A0D-B4A0-40F6-9190-B9E7F2FC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C29D-BC22-431F-A17C-1AA3F7E9120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A0D-B4A0-40F6-9190-B9E7F2FC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2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C29D-BC22-431F-A17C-1AA3F7E9120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A0D-B4A0-40F6-9190-B9E7F2FC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4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C29D-BC22-431F-A17C-1AA3F7E9120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A0D-B4A0-40F6-9190-B9E7F2FC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9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C29D-BC22-431F-A17C-1AA3F7E9120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A0D-B4A0-40F6-9190-B9E7F2FC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C29D-BC22-431F-A17C-1AA3F7E9120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8A0D-B4A0-40F6-9190-B9E7F2FC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9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AC29D-BC22-431F-A17C-1AA3F7E9120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18A0D-B4A0-40F6-9190-B9E7F2FC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0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482400"/>
                </a:solidFill>
              </a:rPr>
              <a:t>PEMODELAN DAN SIMULASI</a:t>
            </a:r>
            <a:br>
              <a:rPr lang="en-US" smtClean="0">
                <a:solidFill>
                  <a:srgbClr val="482400"/>
                </a:solidFill>
              </a:rPr>
            </a:br>
            <a:r>
              <a:rPr lang="en-US" smtClean="0">
                <a:solidFill>
                  <a:srgbClr val="482400"/>
                </a:solidFill>
              </a:rPr>
              <a:t>ANTRIAN PASIEN DI RUMAH SAKIT</a:t>
            </a:r>
            <a:endParaRPr lang="en-US">
              <a:solidFill>
                <a:srgbClr val="4824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Rizki Ekaputri Amalia</a:t>
            </a:r>
          </a:p>
          <a:p>
            <a:r>
              <a:rPr lang="en-US" smtClean="0"/>
              <a:t>2011730069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Ukuran antrian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Sumber pemanggilan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0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/>
          <a:lstStyle/>
          <a:p>
            <a:r>
              <a:rPr lang="en-US" smtClean="0"/>
              <a:t>PERMASALAHAN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0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27237"/>
            <a:ext cx="4038600" cy="4525963"/>
          </a:xfrm>
        </p:spPr>
        <p:txBody>
          <a:bodyPr/>
          <a:lstStyle/>
          <a:p>
            <a:r>
              <a:rPr lang="en-US" smtClean="0"/>
              <a:t>Bencana alam</a:t>
            </a:r>
          </a:p>
          <a:p>
            <a:endParaRPr lang="en-US"/>
          </a:p>
          <a:p>
            <a:r>
              <a:rPr lang="en-US" smtClean="0"/>
              <a:t>Wabah penyakit</a:t>
            </a:r>
          </a:p>
          <a:p>
            <a:endParaRPr lang="en-US"/>
          </a:p>
          <a:p>
            <a:r>
              <a:rPr lang="en-US" smtClean="0"/>
              <a:t>Perang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27237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838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Kasus tertentu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8536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Fasilitas pelayanan tidak mampu menangani banyaknya pasien.</a:t>
            </a:r>
            <a:endParaRPr lang="en-US" smtClean="0"/>
          </a:p>
          <a:p>
            <a:endParaRPr lang="en-US"/>
          </a:p>
          <a:p>
            <a:r>
              <a:rPr lang="en-US" smtClean="0"/>
              <a:t>Antrian </a:t>
            </a:r>
            <a:r>
              <a:rPr lang="en-US" smtClean="0"/>
              <a:t>memanjang.</a:t>
            </a:r>
            <a:endParaRPr lang="en-US" smtClean="0"/>
          </a:p>
          <a:p>
            <a:endParaRPr lang="en-US"/>
          </a:p>
          <a:p>
            <a:r>
              <a:rPr lang="en-US" smtClean="0"/>
              <a:t>Lama waktu tunggu </a:t>
            </a:r>
            <a:r>
              <a:rPr lang="en-US" smtClean="0"/>
              <a:t>bertambah.</a:t>
            </a:r>
            <a:endParaRPr lang="en-US" smtClean="0"/>
          </a:p>
          <a:p>
            <a:endParaRPr lang="en-US"/>
          </a:p>
          <a:p>
            <a:r>
              <a:rPr lang="en-US" smtClean="0"/>
              <a:t>Pasien kehilangan </a:t>
            </a:r>
            <a:r>
              <a:rPr lang="en-US" smtClean="0"/>
              <a:t>kesabaran.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838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Akibatnya..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5896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/>
          <a:lstStyle/>
          <a:p>
            <a:r>
              <a:rPr lang="en-US" smtClean="0"/>
              <a:t>SOLUSI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1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Penambahan sumber daya</a:t>
            </a:r>
          </a:p>
          <a:p>
            <a:endParaRPr lang="en-US"/>
          </a:p>
          <a:p>
            <a:r>
              <a:rPr lang="en-US" smtClean="0">
                <a:sym typeface="Wingdings" pitchFamily="2" charset="2"/>
              </a:rPr>
              <a:t> dapat terjadi idle (fasilitas pelayanan yang ada tidak melayani pasien)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Perlu dilakukan penelitian</a:t>
            </a:r>
          </a:p>
          <a:p>
            <a:endParaRPr lang="en-US"/>
          </a:p>
          <a:p>
            <a:r>
              <a:rPr lang="en-US" smtClean="0"/>
              <a:t>Memodelkan</a:t>
            </a:r>
          </a:p>
          <a:p>
            <a:endParaRPr lang="en-US"/>
          </a:p>
          <a:p>
            <a:r>
              <a:rPr lang="en-US" smtClean="0"/>
              <a:t>Membuat simulasi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9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/>
          <a:lstStyle/>
          <a:p>
            <a:r>
              <a:rPr lang="en-US" smtClean="0"/>
              <a:t>TEORI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66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45" y="1600200"/>
            <a:ext cx="6880510" cy="4525963"/>
          </a:xfrm>
        </p:spPr>
      </p:pic>
    </p:spTree>
    <p:extLst>
      <p:ext uri="{BB962C8B-B14F-4D97-AF65-F5344CB8AC3E}">
        <p14:creationId xmlns:p14="http://schemas.microsoft.com/office/powerpoint/2010/main" val="293368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0343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Untuk merepresentasikan sebuah sistem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0343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Bentuk</a:t>
            </a:r>
          </a:p>
          <a:p>
            <a:r>
              <a:rPr lang="en-US" smtClean="0"/>
              <a:t>Fisik</a:t>
            </a:r>
          </a:p>
          <a:p>
            <a:r>
              <a:rPr lang="en-US" smtClean="0"/>
              <a:t>Matematis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4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639762"/>
          </a:xfrm>
        </p:spPr>
        <p:txBody>
          <a:bodyPr/>
          <a:lstStyle/>
          <a:p>
            <a:r>
              <a:rPr lang="en-US" smtClean="0"/>
              <a:t>Analitis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97162"/>
            <a:ext cx="4040188" cy="395128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7400"/>
            <a:ext cx="4041775" cy="639762"/>
          </a:xfrm>
        </p:spPr>
        <p:txBody>
          <a:bodyPr/>
          <a:lstStyle/>
          <a:p>
            <a:r>
              <a:rPr lang="en-US" smtClean="0"/>
              <a:t>Simulasi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97162"/>
            <a:ext cx="4041775" cy="39512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838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Model matematis..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6902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Pembahasan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Latar Belakang</a:t>
            </a:r>
          </a:p>
          <a:p>
            <a:endParaRPr lang="en-US"/>
          </a:p>
          <a:p>
            <a:r>
              <a:rPr lang="en-US" smtClean="0"/>
              <a:t>Permasalahan</a:t>
            </a:r>
          </a:p>
          <a:p>
            <a:endParaRPr lang="en-US"/>
          </a:p>
          <a:p>
            <a:r>
              <a:rPr lang="en-US" smtClean="0"/>
              <a:t>Solusi</a:t>
            </a:r>
          </a:p>
          <a:p>
            <a:endParaRPr lang="en-US"/>
          </a:p>
          <a:p>
            <a:r>
              <a:rPr lang="en-US" smtClean="0"/>
              <a:t>Teori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31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7575"/>
            <a:ext cx="8229600" cy="2811213"/>
          </a:xfrm>
        </p:spPr>
      </p:pic>
      <p:sp>
        <p:nvSpPr>
          <p:cNvPr id="4" name="TextBox 3"/>
          <p:cNvSpPr txBox="1"/>
          <p:nvPr/>
        </p:nvSpPr>
        <p:spPr>
          <a:xfrm>
            <a:off x="457200" y="838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Karakteristik model..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2868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Simulasi Discrete-Event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42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Rumah sakit adalah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1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1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Fakta rumah sakit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643981"/>
            <a:ext cx="2438400" cy="24384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572000"/>
          </a:xfrm>
        </p:spPr>
        <p:txBody>
          <a:bodyPr>
            <a:normAutofit/>
          </a:bodyPr>
          <a:lstStyle/>
          <a:p>
            <a:endParaRPr lang="en-US" sz="2400"/>
          </a:p>
          <a:p>
            <a:r>
              <a:rPr lang="en-US" sz="2400" smtClean="0"/>
              <a:t>Setiap </a:t>
            </a:r>
            <a:r>
              <a:rPr lang="en-US" sz="2400" smtClean="0"/>
              <a:t>harinya, </a:t>
            </a:r>
            <a:r>
              <a:rPr lang="en-US" sz="2400" smtClean="0"/>
              <a:t>500 pasien mengunjungi Pliklinik RSMM Papua.</a:t>
            </a:r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Pasien RSUD </a:t>
            </a:r>
            <a:r>
              <a:rPr lang="en-US" sz="2400" smtClean="0"/>
              <a:t>dr. Soetomo </a:t>
            </a:r>
            <a:r>
              <a:rPr lang="en-US" sz="2400" smtClean="0"/>
              <a:t>mencapai lebih dari 5000 setiap </a:t>
            </a:r>
            <a:r>
              <a:rPr lang="en-US" sz="2400" smtClean="0"/>
              <a:t>hari</a:t>
            </a:r>
            <a:r>
              <a:rPr lang="en-US" sz="2400" smtClean="0"/>
              <a:t>.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64698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Pasien </a:t>
            </a:r>
            <a:r>
              <a:rPr lang="en-US"/>
              <a:t>tidak dapat </a:t>
            </a:r>
            <a:r>
              <a:rPr lang="en-US"/>
              <a:t>langsung </a:t>
            </a:r>
            <a:r>
              <a:rPr lang="en-US" smtClean="0"/>
              <a:t>dilayani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</a:t>
            </a:r>
            <a:r>
              <a:rPr lang="en-US" smtClean="0"/>
              <a:t>ehingga..</a:t>
            </a: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/>
              <a:t>p</a:t>
            </a:r>
            <a:r>
              <a:rPr lang="en-US" smtClean="0"/>
              <a:t>asien </a:t>
            </a:r>
            <a:r>
              <a:rPr lang="en-US" smtClean="0"/>
              <a:t>menunggu hingga mendapat giliran untuk dilayani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mtClean="0"/>
              <a:t>= </a:t>
            </a:r>
            <a:r>
              <a:rPr lang="en-US" smtClean="0"/>
              <a:t>Antrian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9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r>
              <a:rPr lang="en-US" smtClean="0"/>
              <a:t>Antrian adalah..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1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Sekumpulan orang atau pelanggan yang menunggu </a:t>
            </a:r>
            <a:r>
              <a:rPr lang="en-US" smtClean="0"/>
              <a:t>hingga mendapat giliran untuk dilayani.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8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4038600" cy="45259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Waktu kedatangan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Waktu pelayanan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Fasilitas pelayanan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Disiplin pelayanan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Ukuran antrian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Sumber pemanggilan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Faktor yang mempengaruhi antrian..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6052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Waktu kedatangan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Waktu pelayanan</a:t>
            </a:r>
            <a:endParaRPr lang="en-US"/>
          </a:p>
        </p:txBody>
      </p:sp>
      <p:pic>
        <p:nvPicPr>
          <p:cNvPr id="1026" name="Picture 2" descr="C:\Program Files\Microsoft Office\MEDIA\CAGCAT10\j0090070.wm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714" y="2900386"/>
            <a:ext cx="2014396" cy="250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6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Fasilitas pelayanan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Disiplin pelayanan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7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177</Words>
  <Application>Microsoft Office PowerPoint</Application>
  <PresentationFormat>On-screen Show (4:3)</PresentationFormat>
  <Paragraphs>78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PEMODELAN DAN SIMULASI ANTRIAN PASIEN DI RUMAH SAKIT</vt:lpstr>
      <vt:lpstr>Agenda Pembahasan</vt:lpstr>
      <vt:lpstr>LATAR BELAKANG</vt:lpstr>
      <vt:lpstr>Fakta rumah sakit</vt:lpstr>
      <vt:lpstr>PowerPoint Presentation</vt:lpstr>
      <vt:lpstr>Antrian adalah..</vt:lpstr>
      <vt:lpstr>PowerPoint Presentation</vt:lpstr>
      <vt:lpstr>PowerPoint Presentation</vt:lpstr>
      <vt:lpstr>PowerPoint Presentation</vt:lpstr>
      <vt:lpstr>PowerPoint Presentation</vt:lpstr>
      <vt:lpstr>PERMASALAHAN</vt:lpstr>
      <vt:lpstr>PowerPoint Presentation</vt:lpstr>
      <vt:lpstr>PowerPoint Presentation</vt:lpstr>
      <vt:lpstr>SOLUSI</vt:lpstr>
      <vt:lpstr>PowerPoint Presentation</vt:lpstr>
      <vt:lpstr>TEORI</vt:lpstr>
      <vt:lpstr>Sistem</vt:lpstr>
      <vt:lpstr>Model</vt:lpstr>
      <vt:lpstr>PowerPoint Presentation</vt:lpstr>
      <vt:lpstr>PowerPoint Presentation</vt:lpstr>
      <vt:lpstr>Simulasi Discrete-Event</vt:lpstr>
      <vt:lpstr>Rumah sakit adalah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DAN SIMULASI ANTRIAN PASIEN DI RUMAH SAKIT</dc:title>
  <dc:creator>Admin</dc:creator>
  <cp:lastModifiedBy>Admin</cp:lastModifiedBy>
  <cp:revision>20</cp:revision>
  <dcterms:created xsi:type="dcterms:W3CDTF">2014-11-24T15:47:55Z</dcterms:created>
  <dcterms:modified xsi:type="dcterms:W3CDTF">2014-11-25T10:56:43Z</dcterms:modified>
</cp:coreProperties>
</file>