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67" r:id="rId4"/>
    <p:sldId id="270" r:id="rId5"/>
    <p:sldId id="268" r:id="rId6"/>
    <p:sldId id="266" r:id="rId7"/>
    <p:sldId id="269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7207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1325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007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9238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23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724400" y="0"/>
            <a:ext cx="3012140" cy="5140547"/>
          </a:xfrm>
          <a:custGeom>
            <a:avLst/>
            <a:gdLst/>
            <a:ahLst/>
            <a:cxnLst/>
            <a:rect l="0" t="0" r="0" b="0"/>
            <a:pathLst>
              <a:path w="3012141" h="6854064" extrusionOk="0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2" name="Shape 12"/>
            <p:cNvSpPr/>
            <p:nvPr/>
          </p:nvSpPr>
          <p:spPr>
            <a:xfrm>
              <a:off x="1447" y="0"/>
              <a:ext cx="1885" cy="4319"/>
            </a:xfrm>
            <a:custGeom>
              <a:avLst/>
              <a:gdLst/>
              <a:ahLst/>
              <a:cxnLst/>
              <a:rect l="0" t="0" r="0" b="0"/>
              <a:pathLst>
                <a:path w="1886" h="4320" extrusionOk="0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559" y="0"/>
              <a:ext cx="1978" cy="4319"/>
            </a:xfrm>
            <a:custGeom>
              <a:avLst/>
              <a:gdLst/>
              <a:ahLst/>
              <a:cxnLst/>
              <a:rect l="0" t="0" r="0" b="0"/>
              <a:pathLst>
                <a:path w="1979" h="4320" extrusionOk="0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090" y="0"/>
              <a:ext cx="1805" cy="4319"/>
            </a:xfrm>
            <a:custGeom>
              <a:avLst/>
              <a:gdLst/>
              <a:ahLst/>
              <a:cxnLst/>
              <a:rect l="0" t="0" r="0" b="0"/>
              <a:pathLst>
                <a:path w="1806" h="4320" extrusionOk="0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63" y="0"/>
              <a:ext cx="1847" cy="4319"/>
            </a:xfrm>
            <a:custGeom>
              <a:avLst/>
              <a:gdLst/>
              <a:ahLst/>
              <a:cxnLst/>
              <a:rect l="0" t="0" r="0" b="0"/>
              <a:pathLst>
                <a:path w="1848" h="4320" extrusionOk="0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 rot="10800000">
            <a:off x="7938258" y="0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1807794" y="-1807795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753577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03525" y="436175"/>
            <a:ext cx="5545500" cy="129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371600" indent="457200" algn="l" rtl="0">
              <a:spcBef>
                <a:spcPts val="0"/>
              </a:spcBef>
              <a:buNone/>
            </a:pPr>
            <a:endParaRPr sz="36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3600" dirty="0"/>
              <a:t>Agriculture </a:t>
            </a:r>
            <a:r>
              <a:rPr lang="id-ID" sz="3600" dirty="0"/>
              <a:t>Academy</a:t>
            </a:r>
            <a:endParaRPr lang="en" sz="3600" dirty="0"/>
          </a:p>
          <a:p>
            <a:pPr marL="914400" indent="457200">
              <a:spcBef>
                <a:spcPts val="0"/>
              </a:spcBef>
              <a:buNone/>
            </a:pPr>
            <a:r>
              <a:rPr lang="en" sz="3600" dirty="0"/>
              <a:t>(A</a:t>
            </a:r>
            <a:r>
              <a:rPr lang="id-ID" sz="3600" dirty="0"/>
              <a:t>CA</a:t>
            </a:r>
            <a:r>
              <a:rPr lang="en" sz="3600" dirty="0"/>
              <a:t>)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792200" y="2123224"/>
            <a:ext cx="4922800" cy="25821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Oleh 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Kelompok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id-ID" sz="1800" dirty="0"/>
              <a:t>Faisal Mahya Lubis</a:t>
            </a:r>
            <a:r>
              <a:rPr lang="en" sz="1800" dirty="0"/>
              <a:t>	G64</a:t>
            </a:r>
            <a:r>
              <a:rPr lang="id-ID" sz="1800" dirty="0"/>
              <a:t>164058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/>
              <a:t>R</a:t>
            </a:r>
            <a:r>
              <a:rPr lang="id-ID" sz="1800" dirty="0"/>
              <a:t>ezta Satria Pratama</a:t>
            </a:r>
            <a:r>
              <a:rPr lang="en" sz="1800" dirty="0"/>
              <a:t>	G641</a:t>
            </a:r>
            <a:r>
              <a:rPr lang="id-ID" sz="1800" dirty="0"/>
              <a:t>64029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id-ID" sz="1800" dirty="0"/>
              <a:t>Muhamad Syihabudin</a:t>
            </a:r>
            <a:r>
              <a:rPr lang="en" sz="1800" dirty="0"/>
              <a:t> 	G641</a:t>
            </a:r>
            <a:r>
              <a:rPr lang="id-ID" sz="1800" dirty="0" smtClean="0"/>
              <a:t>64007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/>
              <a:t>K</a:t>
            </a:r>
            <a:r>
              <a:rPr lang="id-ID" sz="1800" dirty="0"/>
              <a:t>iki Ramdhani</a:t>
            </a:r>
            <a:r>
              <a:rPr lang="en" sz="1800" dirty="0"/>
              <a:t> 	G641</a:t>
            </a:r>
            <a:r>
              <a:rPr lang="id-ID" sz="1800" dirty="0" smtClean="0"/>
              <a:t>64060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Latar Belakang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452" y="1200150"/>
            <a:ext cx="3717173" cy="258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Doni\Documents\GitHub\basdat-dan-psbo\Picture\Academy.jpg"/>
          <p:cNvPicPr>
            <a:picLocks noChangeAspect="1" noChangeArrowheads="1"/>
          </p:cNvPicPr>
          <p:nvPr/>
        </p:nvPicPr>
        <p:blipFill rotWithShape="1">
          <a:blip r:embed="rId4"/>
          <a:srcRect l="13127" t="6810" r="9062" b="7476"/>
          <a:stretch/>
        </p:blipFill>
        <p:spPr bwMode="auto">
          <a:xfrm>
            <a:off x="6770699" y="3486150"/>
            <a:ext cx="2122966" cy="1603008"/>
          </a:xfrm>
          <a:prstGeom prst="rect">
            <a:avLst/>
          </a:prstGeom>
          <a:ln w="635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Hasil gambar untuk komoditas pertanian">
            <a:extLst>
              <a:ext uri="{FF2B5EF4-FFF2-40B4-BE49-F238E27FC236}">
                <a16:creationId xmlns:a16="http://schemas.microsoft.com/office/drawing/2014/main" xmlns="" id="{4988B416-E4C8-45E9-930B-BDDB228A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721" y="3106769"/>
            <a:ext cx="2733924" cy="183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E62F76A4-8030-479E-B46D-4808EC7F9B15}"/>
              </a:ext>
            </a:extLst>
          </p:cNvPr>
          <p:cNvCxnSpPr>
            <a:cxnSpLocks/>
            <a:stCxn id="50" idx="1"/>
            <a:endCxn id="1028" idx="0"/>
          </p:cNvCxnSpPr>
          <p:nvPr/>
        </p:nvCxnSpPr>
        <p:spPr>
          <a:xfrm rot="10800000" flipV="1">
            <a:off x="1525684" y="2493589"/>
            <a:ext cx="1451769" cy="61318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AF6CF3F0-B8E0-4D81-9B28-2F77588516DB}"/>
              </a:ext>
            </a:extLst>
          </p:cNvPr>
          <p:cNvCxnSpPr>
            <a:cxnSpLocks/>
            <a:stCxn id="50" idx="2"/>
            <a:endCxn id="1026" idx="1"/>
          </p:cNvCxnSpPr>
          <p:nvPr/>
        </p:nvCxnSpPr>
        <p:spPr>
          <a:xfrm rot="16200000" flipH="1">
            <a:off x="5553056" y="3070011"/>
            <a:ext cx="500626" cy="19346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hape 53"/>
          <p:cNvSpPr/>
          <p:nvPr/>
        </p:nvSpPr>
        <p:spPr>
          <a:xfrm>
            <a:off x="6934200" y="438150"/>
            <a:ext cx="2017867" cy="1267323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-ID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Agriculture Academy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id-ID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id-ID" sz="18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CA)</a:t>
            </a:r>
            <a:endParaRPr lang="en" sz="1800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4800" y="-704850"/>
            <a:ext cx="2895600" cy="266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Entity Relationship Diagram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8DA7B37-172C-44E4-8D74-4B48B78A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619" y="-3178"/>
            <a:ext cx="5638800" cy="51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598218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 err="1"/>
              <a:t>Tujuan</a:t>
            </a:r>
            <a:endParaRPr lang="en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80550" y="1150775"/>
            <a:ext cx="75182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>
              <a:lnSpc>
                <a:spcPct val="138000"/>
              </a:lnSpc>
            </a:pPr>
            <a:r>
              <a:rPr lang="en-GB" sz="1800" dirty="0" err="1"/>
              <a:t>Adapun</a:t>
            </a:r>
            <a:r>
              <a:rPr lang="en-GB" sz="1800" dirty="0"/>
              <a:t> </a:t>
            </a:r>
            <a:r>
              <a:rPr lang="en-GB" sz="1800" dirty="0" err="1"/>
              <a:t>tujuan</a:t>
            </a:r>
            <a:r>
              <a:rPr lang="en-GB" sz="1800" dirty="0"/>
              <a:t> </a:t>
            </a:r>
            <a:r>
              <a:rPr lang="en-GB" sz="1800" dirty="0" err="1"/>
              <a:t>dari</a:t>
            </a:r>
            <a:r>
              <a:rPr lang="en-GB" sz="1800" dirty="0"/>
              <a:t> </a:t>
            </a:r>
            <a:r>
              <a:rPr lang="en-GB" sz="1800" dirty="0" err="1"/>
              <a:t>projek</a:t>
            </a:r>
            <a:r>
              <a:rPr lang="en-GB" sz="1800" dirty="0"/>
              <a:t> </a:t>
            </a:r>
            <a:r>
              <a:rPr lang="en-GB" sz="1800" dirty="0" err="1"/>
              <a:t>akhir</a:t>
            </a:r>
            <a:r>
              <a:rPr lang="en-GB" sz="1800" dirty="0"/>
              <a:t> </a:t>
            </a:r>
            <a:r>
              <a:rPr lang="en-GB" sz="1800" dirty="0" err="1"/>
              <a:t>ini</a:t>
            </a:r>
            <a:r>
              <a:rPr lang="en-GB" sz="1800" dirty="0"/>
              <a:t> </a:t>
            </a:r>
            <a:r>
              <a:rPr lang="en-GB" sz="1800" dirty="0" err="1"/>
              <a:t>adalah</a:t>
            </a:r>
            <a:r>
              <a:rPr lang="en-GB" sz="1800" dirty="0"/>
              <a:t> </a:t>
            </a:r>
            <a:r>
              <a:rPr lang="en-GB" sz="1800" dirty="0" err="1"/>
              <a:t>sebagai</a:t>
            </a:r>
            <a:r>
              <a:rPr lang="en-GB" sz="1800" dirty="0"/>
              <a:t> media </a:t>
            </a:r>
            <a:r>
              <a:rPr lang="en-GB" sz="1800" dirty="0" err="1"/>
              <a:t>pembelajaran</a:t>
            </a:r>
            <a:r>
              <a:rPr lang="en-GB" sz="1800" dirty="0"/>
              <a:t> digital (</a:t>
            </a:r>
            <a:r>
              <a:rPr lang="en-GB" sz="1800" dirty="0" err="1"/>
              <a:t>ELearning</a:t>
            </a:r>
            <a:r>
              <a:rPr lang="en-GB" sz="1800" dirty="0"/>
              <a:t>) </a:t>
            </a:r>
            <a:r>
              <a:rPr lang="en-GB" sz="1800" dirty="0" err="1"/>
              <a:t>bagi</a:t>
            </a:r>
            <a:r>
              <a:rPr lang="en-GB" sz="1800" dirty="0"/>
              <a:t> </a:t>
            </a:r>
            <a:r>
              <a:rPr lang="en-GB" sz="1800" dirty="0" err="1"/>
              <a:t>siswa</a:t>
            </a:r>
            <a:r>
              <a:rPr lang="en-GB" sz="1800" dirty="0"/>
              <a:t> </a:t>
            </a:r>
            <a:r>
              <a:rPr lang="en-GB" sz="1800" dirty="0" err="1"/>
              <a:t>dan</a:t>
            </a:r>
            <a:r>
              <a:rPr lang="en-GB" sz="1800" dirty="0"/>
              <a:t> </a:t>
            </a:r>
            <a:r>
              <a:rPr lang="en-GB" sz="1800" dirty="0" err="1"/>
              <a:t>siswi</a:t>
            </a:r>
            <a:r>
              <a:rPr lang="en-GB" sz="1800" dirty="0"/>
              <a:t> di Indonesia </a:t>
            </a:r>
            <a:r>
              <a:rPr lang="en-GB" sz="1800" dirty="0" err="1"/>
              <a:t>dalam</a:t>
            </a:r>
            <a:r>
              <a:rPr lang="en-GB" sz="1800" dirty="0"/>
              <a:t> </a:t>
            </a:r>
            <a:r>
              <a:rPr lang="en-GB" sz="1800" dirty="0" err="1"/>
              <a:t>bidang</a:t>
            </a:r>
            <a:r>
              <a:rPr lang="en-GB" sz="1800" dirty="0"/>
              <a:t> </a:t>
            </a:r>
            <a:r>
              <a:rPr lang="en-GB" sz="1800" dirty="0" err="1"/>
              <a:t>pertanian</a:t>
            </a:r>
            <a:r>
              <a:rPr lang="en-GB" sz="1800" dirty="0"/>
              <a:t>.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xmlns="" val="326511238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Batasan</a:t>
            </a:r>
            <a:endParaRPr lang="en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150775"/>
            <a:ext cx="7941649" cy="35545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38000"/>
              </a:lnSpc>
              <a:buFont typeface="Arial" panose="020B0604020202020204" pitchFamily="34" charset="0"/>
              <a:buChar char="•"/>
            </a:pPr>
            <a:r>
              <a:rPr lang="en-GB" sz="1800" dirty="0" err="1"/>
              <a:t>Aplikasi</a:t>
            </a:r>
            <a:r>
              <a:rPr lang="en-GB" sz="1800" dirty="0"/>
              <a:t> </a:t>
            </a:r>
            <a:r>
              <a:rPr lang="en-GB" sz="1800" dirty="0" err="1"/>
              <a:t>digunakan</a:t>
            </a:r>
            <a:r>
              <a:rPr lang="en-GB" sz="1800" dirty="0"/>
              <a:t> </a:t>
            </a:r>
            <a:r>
              <a:rPr lang="en-GB" sz="1800" dirty="0" err="1"/>
              <a:t>untuk</a:t>
            </a:r>
            <a:r>
              <a:rPr lang="en-GB" sz="1800" dirty="0"/>
              <a:t> </a:t>
            </a:r>
            <a:r>
              <a:rPr lang="en-GB" sz="1800" dirty="0" err="1"/>
              <a:t>tingkat</a:t>
            </a:r>
            <a:r>
              <a:rPr lang="en-GB" sz="1800" dirty="0"/>
              <a:t> SD </a:t>
            </a:r>
            <a:r>
              <a:rPr lang="en-GB" sz="1800" dirty="0" err="1"/>
              <a:t>sampai</a:t>
            </a:r>
            <a:r>
              <a:rPr lang="en-GB" sz="1800" dirty="0"/>
              <a:t> </a:t>
            </a:r>
            <a:r>
              <a:rPr lang="en-GB" sz="1800" dirty="0" err="1"/>
              <a:t>dengan</a:t>
            </a:r>
            <a:r>
              <a:rPr lang="en-GB" sz="1800" dirty="0"/>
              <a:t> SMU.</a:t>
            </a:r>
          </a:p>
          <a:p>
            <a:pPr marL="285750" indent="-285750">
              <a:lnSpc>
                <a:spcPct val="138000"/>
              </a:lnSpc>
              <a:buFont typeface="Arial" panose="020B0604020202020204" pitchFamily="34" charset="0"/>
              <a:buChar char="•"/>
            </a:pPr>
            <a:r>
              <a:rPr lang="en-GB" sz="1800" dirty="0" err="1"/>
              <a:t>Aplikasi</a:t>
            </a:r>
            <a:r>
              <a:rPr lang="en-GB" sz="1800" dirty="0"/>
              <a:t> </a:t>
            </a:r>
            <a:r>
              <a:rPr lang="en-GB" sz="1800" dirty="0" err="1"/>
              <a:t>berbasis</a:t>
            </a:r>
            <a:r>
              <a:rPr lang="en-GB" sz="1800" dirty="0"/>
              <a:t> web </a:t>
            </a:r>
            <a:r>
              <a:rPr lang="en-GB" sz="1800" dirty="0" err="1"/>
              <a:t>dan</a:t>
            </a:r>
            <a:r>
              <a:rPr lang="en-GB" sz="1800" dirty="0"/>
              <a:t> mobile (android).</a:t>
            </a:r>
          </a:p>
          <a:p>
            <a:pPr marL="285750" indent="-285750">
              <a:lnSpc>
                <a:spcPct val="138000"/>
              </a:lnSpc>
              <a:buFont typeface="Arial" panose="020B0604020202020204" pitchFamily="34" charset="0"/>
              <a:buChar char="•"/>
            </a:pPr>
            <a:r>
              <a:rPr lang="en-GB" sz="1800" dirty="0" err="1"/>
              <a:t>Aplikasi</a:t>
            </a:r>
            <a:r>
              <a:rPr lang="en-GB" sz="1800" dirty="0"/>
              <a:t> </a:t>
            </a:r>
            <a:r>
              <a:rPr lang="en-GB" sz="1800" dirty="0" err="1"/>
              <a:t>ini</a:t>
            </a:r>
            <a:r>
              <a:rPr lang="en-GB" sz="1800" dirty="0"/>
              <a:t> </a:t>
            </a:r>
            <a:r>
              <a:rPr lang="en-GB" sz="1800" dirty="0" err="1"/>
              <a:t>hanya</a:t>
            </a:r>
            <a:r>
              <a:rPr lang="en-GB" sz="1800" dirty="0"/>
              <a:t> </a:t>
            </a:r>
            <a:r>
              <a:rPr lang="en-GB" sz="1800" dirty="0" err="1"/>
              <a:t>untuk</a:t>
            </a:r>
            <a:r>
              <a:rPr lang="en-GB" sz="1800" dirty="0"/>
              <a:t> </a:t>
            </a:r>
            <a:r>
              <a:rPr lang="en-GB" sz="1800" dirty="0" err="1"/>
              <a:t>bidang</a:t>
            </a:r>
            <a:r>
              <a:rPr lang="en-GB" sz="1800" dirty="0"/>
              <a:t> </a:t>
            </a:r>
            <a:r>
              <a:rPr lang="en-GB" sz="1800" dirty="0" err="1"/>
              <a:t>pertanian</a:t>
            </a:r>
            <a:r>
              <a:rPr lang="en-GB" sz="1800" dirty="0"/>
              <a:t>.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xmlns="" val="411828554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884569"/>
            <a:ext cx="8229600" cy="94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dirty="0"/>
              <a:t>Demo Program</a:t>
            </a:r>
            <a:endParaRPr lang="en" sz="480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884569"/>
            <a:ext cx="8229600" cy="94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xmlns="" val="3269830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77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western</vt:lpstr>
      <vt:lpstr> Agriculture Academy (ACA)</vt:lpstr>
      <vt:lpstr>Latar Belakang</vt:lpstr>
      <vt:lpstr>Entity Relationship Diagram</vt:lpstr>
      <vt:lpstr>Tujuan</vt:lpstr>
      <vt:lpstr>Batasan</vt:lpstr>
      <vt:lpstr>Demo Program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Agriculture Report (Agree)</dc:title>
  <dc:creator>Doni</dc:creator>
  <cp:lastModifiedBy>Doni</cp:lastModifiedBy>
  <cp:revision>14</cp:revision>
  <dcterms:modified xsi:type="dcterms:W3CDTF">2018-01-04T12:18:03Z</dcterms:modified>
</cp:coreProperties>
</file>