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91" r:id="rId2"/>
    <p:sldId id="292" r:id="rId3"/>
    <p:sldId id="293" r:id="rId4"/>
    <p:sldId id="294" r:id="rId5"/>
    <p:sldId id="295" r:id="rId6"/>
    <p:sldId id="296" r:id="rId7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9"/>
      <p:bold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Source Code Pro" panose="020B0604020202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85e693a6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785e693a6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85e693a62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85e693a62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85e693a6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85e693a6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85e693a6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785e693a6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85e693a6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85e693a6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85e693a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85e693a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Способ построения модели коллекции текстовых документов, которая определяет, к каким темам относится каждый из документов.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Тематическая модель (</a:t>
            </a:r>
            <a:r>
              <a:rPr lang="ru" dirty="0">
                <a:latin typeface="Consolas" panose="020B0609020204030204" pitchFamily="49" charset="0"/>
              </a:rPr>
              <a:t>topic model) </a:t>
            </a:r>
            <a:r>
              <a:rPr lang="ru" dirty="0"/>
              <a:t>для некоторого набора документов определяет: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к каким темам относится (в той или иной мере) каждый документ,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какие термы характеризуют каждую из тем.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Модель включает: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матрицу вероятностей термов по темам,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матрицу вероятностей тем по документам.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Латентное размещение Дирихле (</a:t>
            </a:r>
            <a:r>
              <a:rPr lang="ru" dirty="0">
                <a:latin typeface="Consolas" panose="020B0609020204030204" pitchFamily="49" charset="0"/>
              </a:rPr>
              <a:t>Latent Dirichlet Allocation, LDA</a:t>
            </a:r>
            <a:r>
              <a:rPr lang="ru" dirty="0"/>
              <a:t>) – один из ведущих алгоритмов тематического моделирования.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Основная идея: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Документы из некоторого набора могут относиться к нескольким темам.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Каждой теме ставится в соответствие список слов.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Именно этот список характеризует тему.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Слова могут повторяться в разных темах.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Каждому слову в списке назначается вес (вероятность).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/>
              <a:t>У одного и того же слова в разных темах могут разные веса.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290" name="Google Shape;290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Тема (</a:t>
            </a:r>
            <a:r>
              <a:rPr lang="ru" dirty="0">
                <a:latin typeface="Consolas" panose="020B0609020204030204" pitchFamily="49" charset="0"/>
              </a:rPr>
              <a:t>topic</a:t>
            </a:r>
            <a:r>
              <a:rPr lang="ru" dirty="0"/>
              <a:t>) k характеризуется 5 словами с разными весами (вероятностями) φi.</a:t>
            </a:r>
            <a:endParaRPr dirty="0"/>
          </a:p>
        </p:txBody>
      </p:sp>
      <p:pic>
        <p:nvPicPr>
          <p:cNvPr id="291" name="Google Shape;2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663" y="1998200"/>
            <a:ext cx="3332675" cy="28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d относится к 5 темам с разными весами (вероятностями) θdj.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975" y="2042600"/>
            <a:ext cx="3520049" cy="28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LDA строит тематическую модель для набора документов и позволяет определить: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Какие темы в целом представлены в данном наборе документов (получаем для каждой темы характерные наборы слов и их вероятности)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 каким темам и с какой вероятностью относится каждый из документов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5" name="Google Shape;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367" y="2444003"/>
            <a:ext cx="5199266" cy="263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Пример возможного решения методом LDA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 1: I had a peanut butter sandwich for breakfast.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 2: I like to eat almonds, peanuts and walnuts.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 3: My neighbor got a little dog yesterday.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 4: Cats and dogs are mortal enemies.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 5: You mustn’t feed peanuts to your dog. 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Возможен следующий результат: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Topic 1: 30% peanuts, 15% almonds, 10% breakfast… (можно назвать тему «Еда»)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Topic 2: 20% dogs, 10% cats, 5% peanuts… (можно назвать тему «Домашние животные») 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Documents 1 and 2: 100% Topic 1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Documents 3 and 4: 100% Topic 2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dirty="0">
                <a:latin typeface="Consolas" panose="020B0609020204030204" pitchFamily="49" charset="0"/>
              </a:rPr>
              <a:t>Document 5: 70% Topic 1, 30% Topic 2</a:t>
            </a:r>
            <a:endParaRPr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Экран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Source Code Pro</vt:lpstr>
      <vt:lpstr>Amatic SC</vt:lpstr>
      <vt:lpstr>Arial</vt:lpstr>
      <vt:lpstr>Consolas</vt:lpstr>
      <vt:lpstr>Beach Day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Тематическое моделирование</dc:title>
  <cp:lastModifiedBy>Sorariko</cp:lastModifiedBy>
  <cp:revision>1</cp:revision>
  <dcterms:modified xsi:type="dcterms:W3CDTF">2023-11-03T02:20:05Z</dcterms:modified>
</cp:coreProperties>
</file>