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6" r:id="rId1"/>
    <p:sldMasterId id="2147485717" r:id="rId2"/>
    <p:sldMasterId id="2147485749" r:id="rId3"/>
    <p:sldMasterId id="2147485761" r:id="rId4"/>
    <p:sldMasterId id="2147485773" r:id="rId5"/>
  </p:sldMasterIdLst>
  <p:notesMasterIdLst>
    <p:notesMasterId r:id="rId20"/>
  </p:notesMasterIdLst>
  <p:sldIdLst>
    <p:sldId id="1017" r:id="rId6"/>
    <p:sldId id="1361" r:id="rId7"/>
    <p:sldId id="1397" r:id="rId8"/>
    <p:sldId id="1396" r:id="rId9"/>
    <p:sldId id="1398" r:id="rId10"/>
    <p:sldId id="1399" r:id="rId11"/>
    <p:sldId id="1403" r:id="rId12"/>
    <p:sldId id="1400" r:id="rId13"/>
    <p:sldId id="1402" r:id="rId14"/>
    <p:sldId id="1395" r:id="rId15"/>
    <p:sldId id="1401" r:id="rId16"/>
    <p:sldId id="1352" r:id="rId17"/>
    <p:sldId id="1404" r:id="rId18"/>
    <p:sldId id="1107" r:id="rId1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73"/>
    <a:srgbClr val="000066"/>
    <a:srgbClr val="EEB0B6"/>
    <a:srgbClr val="FF6600"/>
    <a:srgbClr val="BBE0E3"/>
    <a:srgbClr val="000000"/>
    <a:srgbClr val="FF0000"/>
    <a:srgbClr val="F8F8F8"/>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587" autoAdjust="0"/>
    <p:restoredTop sz="83119" autoAdjust="0"/>
  </p:normalViewPr>
  <p:slideViewPr>
    <p:cSldViewPr>
      <p:cViewPr varScale="1">
        <p:scale>
          <a:sx n="78" d="100"/>
          <a:sy n="78" d="100"/>
        </p:scale>
        <p:origin x="-1380"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3598B84-1AC8-4162-AA34-EF9E42DB8DC3}" type="slidenum">
              <a:rPr lang="en-US" altLang="zh-CN"/>
              <a:pPr>
                <a:defRPr/>
              </a:pPr>
              <a:t>‹#›</a:t>
            </a:fld>
            <a:endParaRPr lang="en-US" altLang="zh-CN"/>
          </a:p>
        </p:txBody>
      </p:sp>
    </p:spTree>
    <p:extLst>
      <p:ext uri="{BB962C8B-B14F-4D97-AF65-F5344CB8AC3E}">
        <p14:creationId xmlns:p14="http://schemas.microsoft.com/office/powerpoint/2010/main" xmlns="" val="38507834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381000" y="685800"/>
            <a:ext cx="6096000" cy="3429000"/>
          </a:xfrm>
          <a:ln/>
        </p:spPr>
      </p:sp>
      <p:sp>
        <p:nvSpPr>
          <p:cNvPr id="34818" name="Rectangle 3"/>
          <p:cNvSpPr>
            <a:spLocks noGrp="1" noChangeArrowheads="1"/>
          </p:cNvSpPr>
          <p:nvPr>
            <p:ph type="body" idx="1"/>
          </p:nvPr>
        </p:nvSpPr>
        <p:spPr>
          <a:noFill/>
          <a:ln/>
        </p:spPr>
        <p:txBody>
          <a:bodyPr/>
          <a:lstStyle/>
          <a:p>
            <a:r>
              <a:rPr lang="zh-CN" altLang="en-US" dirty="0" smtClean="0">
                <a:ea typeface="宋体" charset="-122"/>
              </a:rPr>
              <a:t>互联网精神</a:t>
            </a:r>
            <a:endParaRPr lang="en-US" altLang="zh-CN" dirty="0" smtClean="0">
              <a:ea typeface="宋体" charset="-122"/>
            </a:endParaRPr>
          </a:p>
          <a:p>
            <a:r>
              <a:rPr lang="zh-CN" altLang="en-US" dirty="0" smtClean="0">
                <a:ea typeface="宋体" charset="-122"/>
              </a:rPr>
              <a:t>去电信化</a:t>
            </a:r>
            <a:endParaRPr lang="en-US" altLang="zh-CN" dirty="0" smtClean="0">
              <a:ea typeface="宋体" charset="-122"/>
            </a:endParaRPr>
          </a:p>
          <a:p>
            <a:r>
              <a:rPr lang="zh-CN" altLang="en-US" dirty="0" smtClean="0">
                <a:ea typeface="宋体" charset="-122"/>
              </a:rPr>
              <a:t>聚人气、吸眼球</a:t>
            </a:r>
            <a:endParaRPr lang="en-US" altLang="zh-CN" dirty="0" smtClean="0">
              <a:ea typeface="宋体" charset="-122"/>
            </a:endParaRPr>
          </a:p>
          <a:p>
            <a:r>
              <a:rPr lang="zh-CN" altLang="en-US" dirty="0" smtClean="0">
                <a:ea typeface="宋体" charset="-122"/>
              </a:rPr>
              <a:t>虚拟运营商</a:t>
            </a:r>
          </a:p>
        </p:txBody>
      </p:sp>
    </p:spTree>
    <p:extLst>
      <p:ext uri="{BB962C8B-B14F-4D97-AF65-F5344CB8AC3E}">
        <p14:creationId xmlns:p14="http://schemas.microsoft.com/office/powerpoint/2010/main" xmlns="" val="247943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57200">
              <a:spcBef>
                <a:spcPct val="0"/>
              </a:spcBef>
            </a:pPr>
            <a:r>
              <a:rPr lang="zh-CN" altLang="en-US" dirty="0" smtClean="0"/>
              <a:t>物理，逻辑，</a:t>
            </a:r>
            <a:r>
              <a:rPr lang="en-US" altLang="zh-CN" dirty="0" err="1" smtClean="0"/>
              <a:t>openflow</a:t>
            </a:r>
            <a:r>
              <a:rPr lang="zh-CN" altLang="en-US" dirty="0" smtClean="0"/>
              <a:t>端口</a:t>
            </a:r>
            <a:r>
              <a:rPr lang="en-US" altLang="zh-CN" dirty="0" smtClean="0"/>
              <a:t>---</a:t>
            </a:r>
            <a:r>
              <a:rPr lang="en-US" altLang="zh-CN" dirty="0" err="1" smtClean="0"/>
              <a:t>all,controller,table,in-port,all,local,normal,flood</a:t>
            </a:r>
            <a:r>
              <a:rPr lang="zh-CN" altLang="en-US" dirty="0" smtClean="0"/>
              <a:t>后三种为非必要端口，只在混合</a:t>
            </a:r>
            <a:r>
              <a:rPr lang="en-US" altLang="zh-CN" dirty="0" smtClean="0"/>
              <a:t>switch</a:t>
            </a:r>
            <a:r>
              <a:rPr lang="zh-CN" altLang="en-US" dirty="0" smtClean="0"/>
              <a:t>中存在。</a:t>
            </a:r>
            <a:endParaRPr lang="en-US" altLang="zh-CN" dirty="0" smtClean="0"/>
          </a:p>
        </p:txBody>
      </p:sp>
      <p:sp>
        <p:nvSpPr>
          <p:cNvPr id="962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defTabSz="457200" eaLnBrk="0" hangingPunct="0">
              <a:defRPr>
                <a:solidFill>
                  <a:schemeClr val="tx1"/>
                </a:solidFill>
                <a:latin typeface="Arial" pitchFamily="34" charset="0"/>
                <a:ea typeface="宋体" pitchFamily="2" charset="-122"/>
              </a:defRPr>
            </a:lvl1pPr>
            <a:lvl2pPr marL="742950" indent="-285750" defTabSz="457200" eaLnBrk="0" hangingPunct="0">
              <a:defRPr>
                <a:solidFill>
                  <a:schemeClr val="tx1"/>
                </a:solidFill>
                <a:latin typeface="Arial" pitchFamily="34" charset="0"/>
                <a:ea typeface="宋体" pitchFamily="2" charset="-122"/>
              </a:defRPr>
            </a:lvl2pPr>
            <a:lvl3pPr marL="1143000" indent="-228600" defTabSz="457200" eaLnBrk="0" hangingPunct="0">
              <a:defRPr>
                <a:solidFill>
                  <a:schemeClr val="tx1"/>
                </a:solidFill>
                <a:latin typeface="Arial" pitchFamily="34" charset="0"/>
                <a:ea typeface="宋体" pitchFamily="2" charset="-122"/>
              </a:defRPr>
            </a:lvl3pPr>
            <a:lvl4pPr marL="1600200" indent="-228600" defTabSz="457200" eaLnBrk="0" hangingPunct="0">
              <a:defRPr>
                <a:solidFill>
                  <a:schemeClr val="tx1"/>
                </a:solidFill>
                <a:latin typeface="Arial" pitchFamily="34" charset="0"/>
                <a:ea typeface="宋体" pitchFamily="2" charset="-122"/>
              </a:defRPr>
            </a:lvl4pPr>
            <a:lvl5pPr marL="2057400" indent="-228600" defTabSz="4572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4F570EC9-88C1-4177-BB1D-53E40861A421}" type="slidenum">
              <a:rPr lang="en-US" altLang="zh-CN" sz="1200">
                <a:latin typeface="Calibri" pitchFamily="34" charset="0"/>
              </a:rPr>
              <a:pPr algn="r" eaLnBrk="1" hangingPunct="1"/>
              <a:t>1</a:t>
            </a:fld>
            <a:endParaRPr lang="en-US" altLang="zh-CN" sz="1200">
              <a:latin typeface="Calibri" pitchFamily="34" charset="0"/>
            </a:endParaRPr>
          </a:p>
        </p:txBody>
      </p:sp>
    </p:spTree>
    <p:extLst>
      <p:ext uri="{BB962C8B-B14F-4D97-AF65-F5344CB8AC3E}">
        <p14:creationId xmlns:p14="http://schemas.microsoft.com/office/powerpoint/2010/main" xmlns="" val="290892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charset="0"/>
                <a:ea typeface="宋体" pitchFamily="2" charset="-122"/>
                <a:cs typeface="+mn-cs"/>
              </a:rPr>
              <a:t>数据网络中控制层北向接口的开放有利于互联网应用服务感知数据网络状态、优化业务应用设计、改善用户业务体验，因此得到了互联网服务提供商的支持。北向接口开放性研究发端于</a:t>
            </a:r>
            <a:r>
              <a:rPr lang="en-US" altLang="zh-CN" sz="1200" b="0" i="0" kern="1200" dirty="0" smtClean="0">
                <a:solidFill>
                  <a:schemeClr val="tx1"/>
                </a:solidFill>
                <a:latin typeface="Arial" charset="0"/>
                <a:ea typeface="宋体" pitchFamily="2" charset="-122"/>
                <a:cs typeface="+mn-cs"/>
              </a:rPr>
              <a:t>5</a:t>
            </a:r>
            <a:r>
              <a:rPr lang="zh-CN" altLang="en-US" sz="1200" b="0" i="0" kern="1200" dirty="0" smtClean="0">
                <a:solidFill>
                  <a:schemeClr val="tx1"/>
                </a:solidFill>
                <a:latin typeface="Arial" charset="0"/>
                <a:ea typeface="宋体" pitchFamily="2" charset="-122"/>
                <a:cs typeface="+mn-cs"/>
              </a:rPr>
              <a:t>年前的</a:t>
            </a:r>
            <a:r>
              <a:rPr lang="en-US" altLang="zh-CN" sz="1200" b="0" i="0" kern="1200" dirty="0" smtClean="0">
                <a:solidFill>
                  <a:schemeClr val="tx1"/>
                </a:solidFill>
                <a:latin typeface="Arial" charset="0"/>
                <a:ea typeface="宋体" pitchFamily="2" charset="-122"/>
                <a:cs typeface="+mn-cs"/>
              </a:rPr>
              <a:t>P2P</a:t>
            </a:r>
            <a:r>
              <a:rPr lang="zh-CN" altLang="en-US" sz="1200" b="0" i="0" kern="1200" dirty="0" smtClean="0">
                <a:solidFill>
                  <a:schemeClr val="tx1"/>
                </a:solidFill>
                <a:latin typeface="Arial" charset="0"/>
                <a:ea typeface="宋体" pitchFamily="2" charset="-122"/>
                <a:cs typeface="+mn-cs"/>
              </a:rPr>
              <a:t>研究热潮，为了实现</a:t>
            </a:r>
            <a:r>
              <a:rPr lang="en-US" altLang="zh-CN" sz="1200" b="0" i="0" kern="1200" dirty="0" smtClean="0">
                <a:solidFill>
                  <a:schemeClr val="tx1"/>
                </a:solidFill>
                <a:latin typeface="Arial" charset="0"/>
                <a:ea typeface="宋体" pitchFamily="2" charset="-122"/>
                <a:cs typeface="+mn-cs"/>
              </a:rPr>
              <a:t>P2P</a:t>
            </a:r>
            <a:r>
              <a:rPr lang="zh-CN" altLang="en-US" sz="1200" b="0" i="0" kern="1200" dirty="0" smtClean="0">
                <a:solidFill>
                  <a:schemeClr val="tx1"/>
                </a:solidFill>
                <a:latin typeface="Arial" charset="0"/>
                <a:ea typeface="宋体" pitchFamily="2" charset="-122"/>
                <a:cs typeface="+mn-cs"/>
              </a:rPr>
              <a:t>流量优化与数据网络流量调度之间的协调，</a:t>
            </a:r>
            <a:r>
              <a:rPr lang="en-US" altLang="zh-CN" sz="1200" b="0" i="0" kern="1200" dirty="0" smtClean="0">
                <a:solidFill>
                  <a:schemeClr val="tx1"/>
                </a:solidFill>
                <a:latin typeface="Arial" charset="0"/>
                <a:ea typeface="宋体" pitchFamily="2" charset="-122"/>
                <a:cs typeface="+mn-cs"/>
              </a:rPr>
              <a:t>IETF</a:t>
            </a:r>
            <a:r>
              <a:rPr lang="zh-CN" altLang="en-US" sz="1200" b="0" i="0" kern="1200" dirty="0" smtClean="0">
                <a:solidFill>
                  <a:schemeClr val="tx1"/>
                </a:solidFill>
                <a:latin typeface="Arial" charset="0"/>
                <a:ea typeface="宋体" pitchFamily="2" charset="-122"/>
                <a:cs typeface="+mn-cs"/>
              </a:rPr>
              <a:t>启动了</a:t>
            </a:r>
            <a:r>
              <a:rPr lang="en-US" altLang="zh-CN" sz="1200" b="0" i="0" kern="1200" dirty="0" smtClean="0">
                <a:solidFill>
                  <a:schemeClr val="tx1"/>
                </a:solidFill>
                <a:latin typeface="Arial" charset="0"/>
                <a:ea typeface="宋体" pitchFamily="2" charset="-122"/>
                <a:cs typeface="+mn-cs"/>
              </a:rPr>
              <a:t>ALTO</a:t>
            </a:r>
            <a:r>
              <a:rPr lang="zh-CN" altLang="en-US" sz="1200" b="0" i="0" kern="1200" dirty="0" smtClean="0">
                <a:solidFill>
                  <a:schemeClr val="tx1"/>
                </a:solidFill>
                <a:latin typeface="Arial" charset="0"/>
                <a:ea typeface="宋体" pitchFamily="2" charset="-122"/>
                <a:cs typeface="+mn-cs"/>
              </a:rPr>
              <a:t>、</a:t>
            </a:r>
            <a:r>
              <a:rPr lang="en-US" altLang="zh-CN" sz="1200" b="0" i="0" kern="1200" dirty="0" smtClean="0">
                <a:solidFill>
                  <a:schemeClr val="tx1"/>
                </a:solidFill>
                <a:latin typeface="Arial" charset="0"/>
                <a:ea typeface="宋体" pitchFamily="2" charset="-122"/>
                <a:cs typeface="+mn-cs"/>
              </a:rPr>
              <a:t>DECADE</a:t>
            </a:r>
            <a:r>
              <a:rPr lang="zh-CN" altLang="en-US" sz="1200" b="0" i="0" kern="1200" dirty="0" smtClean="0">
                <a:solidFill>
                  <a:schemeClr val="tx1"/>
                </a:solidFill>
                <a:latin typeface="Arial" charset="0"/>
                <a:ea typeface="宋体" pitchFamily="2" charset="-122"/>
                <a:cs typeface="+mn-cs"/>
              </a:rPr>
              <a:t>等多个工作组，随着</a:t>
            </a:r>
            <a:r>
              <a:rPr lang="en-US" altLang="zh-CN" sz="1200" b="0" i="0" kern="1200" dirty="0" smtClean="0">
                <a:solidFill>
                  <a:schemeClr val="tx1"/>
                </a:solidFill>
                <a:latin typeface="Arial" charset="0"/>
                <a:ea typeface="宋体" pitchFamily="2" charset="-122"/>
                <a:cs typeface="+mn-cs"/>
              </a:rPr>
              <a:t>P2P</a:t>
            </a:r>
            <a:r>
              <a:rPr lang="zh-CN" altLang="en-US" sz="1200" b="0" i="0" kern="1200" dirty="0" smtClean="0">
                <a:solidFill>
                  <a:schemeClr val="tx1"/>
                </a:solidFill>
                <a:latin typeface="Arial" charset="0"/>
                <a:ea typeface="宋体" pitchFamily="2" charset="-122"/>
                <a:cs typeface="+mn-cs"/>
              </a:rPr>
              <a:t>热度的消退，这些工作的研究进展缓慢，但是</a:t>
            </a:r>
            <a:r>
              <a:rPr lang="en-US" altLang="zh-CN" sz="1200" b="0" i="0" kern="1200" dirty="0" smtClean="0">
                <a:solidFill>
                  <a:schemeClr val="tx1"/>
                </a:solidFill>
                <a:latin typeface="Arial" charset="0"/>
                <a:ea typeface="宋体" pitchFamily="2" charset="-122"/>
                <a:cs typeface="+mn-cs"/>
              </a:rPr>
              <a:t>SDN</a:t>
            </a:r>
            <a:r>
              <a:rPr lang="zh-CN" altLang="en-US" sz="1200" b="0" i="0" kern="1200" dirty="0" smtClean="0">
                <a:solidFill>
                  <a:schemeClr val="tx1"/>
                </a:solidFill>
                <a:latin typeface="Arial" charset="0"/>
                <a:ea typeface="宋体" pitchFamily="2" charset="-122"/>
                <a:cs typeface="+mn-cs"/>
              </a:rPr>
              <a:t>的升温为这个研究方向注入了新的活力。但是研究北向接口的开放性，主要是要抽象不同业务应用的共性特征，及其对数据网络的承载需求，但是业务应用的多样性使得这项工作目前进展并不顺利。</a:t>
            </a:r>
            <a:endParaRPr lang="zh-CN" altLang="en-US" dirty="0"/>
          </a:p>
        </p:txBody>
      </p:sp>
      <p:sp>
        <p:nvSpPr>
          <p:cNvPr id="4" name="灯片编号占位符 3"/>
          <p:cNvSpPr>
            <a:spLocks noGrp="1"/>
          </p:cNvSpPr>
          <p:nvPr>
            <p:ph type="sldNum" sz="quarter" idx="10"/>
          </p:nvPr>
        </p:nvSpPr>
        <p:spPr/>
        <p:txBody>
          <a:bodyPr/>
          <a:lstStyle/>
          <a:p>
            <a:pPr>
              <a:defRPr/>
            </a:pPr>
            <a:fld id="{F3598B84-1AC8-4162-AA34-EF9E42DB8DC3}"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charset="0"/>
                <a:ea typeface="宋体" pitchFamily="2" charset="-122"/>
                <a:cs typeface="+mn-cs"/>
              </a:rPr>
              <a:t>通过使用</a:t>
            </a:r>
            <a:r>
              <a:rPr lang="en-US" altLang="zh-CN" sz="1200" b="0" i="0" kern="1200" dirty="0" smtClean="0">
                <a:solidFill>
                  <a:schemeClr val="tx1"/>
                </a:solidFill>
                <a:latin typeface="Arial" charset="0"/>
                <a:ea typeface="宋体" pitchFamily="2" charset="-122"/>
                <a:cs typeface="+mn-cs"/>
              </a:rPr>
              <a:t>x86</a:t>
            </a:r>
            <a:r>
              <a:rPr lang="zh-CN" altLang="en-US" sz="1200" b="0" i="0" kern="1200" dirty="0" smtClean="0">
                <a:solidFill>
                  <a:schemeClr val="tx1"/>
                </a:solidFill>
                <a:latin typeface="Arial" charset="0"/>
                <a:ea typeface="宋体" pitchFamily="2" charset="-122"/>
                <a:cs typeface="+mn-cs"/>
              </a:rPr>
              <a:t>等通用性硬件以及虚拟化技术，来承载很多功能的软件处理。从而降低网络昂贵的设备成本。可以通过软硬件解耦及功能抽象，使网络设备功能不再依赖于专用硬件，资源可以充分灵活共享，实现新业务的快速开发和部署，并基于实际业务需求进行自动部署、弹性伸缩、故障隔离和自愈等</a:t>
            </a:r>
            <a:endParaRPr lang="zh-CN" altLang="en-US" dirty="0"/>
          </a:p>
        </p:txBody>
      </p:sp>
      <p:sp>
        <p:nvSpPr>
          <p:cNvPr id="4" name="灯片编号占位符 3"/>
          <p:cNvSpPr>
            <a:spLocks noGrp="1"/>
          </p:cNvSpPr>
          <p:nvPr>
            <p:ph type="sldNum" sz="quarter" idx="10"/>
          </p:nvPr>
        </p:nvSpPr>
        <p:spPr/>
        <p:txBody>
          <a:bodyPr/>
          <a:lstStyle/>
          <a:p>
            <a:pPr>
              <a:defRPr/>
            </a:pPr>
            <a:fld id="{F3598B84-1AC8-4162-AA34-EF9E42DB8DC3}" type="slidenum">
              <a:rPr lang="en-US" altLang="zh-CN"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3598B84-1AC8-4162-AA34-EF9E42DB8DC3}" type="slidenum">
              <a:rPr lang="en-US" altLang="zh-CN" smtClean="0"/>
              <a:pPr>
                <a:defRPr/>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57200">
              <a:spcBef>
                <a:spcPct val="0"/>
              </a:spcBef>
            </a:pPr>
            <a:r>
              <a:rPr lang="zh-CN" altLang="en-US" dirty="0" smtClean="0"/>
              <a:t>物理，逻辑，</a:t>
            </a:r>
            <a:r>
              <a:rPr lang="en-US" altLang="zh-CN" dirty="0" err="1" smtClean="0"/>
              <a:t>openflow</a:t>
            </a:r>
            <a:r>
              <a:rPr lang="zh-CN" altLang="en-US" dirty="0" smtClean="0"/>
              <a:t>端口</a:t>
            </a:r>
            <a:r>
              <a:rPr lang="en-US" altLang="zh-CN" dirty="0" smtClean="0"/>
              <a:t>---</a:t>
            </a:r>
            <a:r>
              <a:rPr lang="en-US" altLang="zh-CN" dirty="0" err="1" smtClean="0"/>
              <a:t>all,controller,table,in-port,all,local,normal,flood</a:t>
            </a:r>
            <a:r>
              <a:rPr lang="zh-CN" altLang="en-US" dirty="0" smtClean="0"/>
              <a:t>后三种为非必要端口，只在混合</a:t>
            </a:r>
            <a:r>
              <a:rPr lang="en-US" altLang="zh-CN" dirty="0" smtClean="0"/>
              <a:t>switch</a:t>
            </a:r>
            <a:r>
              <a:rPr lang="zh-CN" altLang="en-US" dirty="0" smtClean="0"/>
              <a:t>中存在。</a:t>
            </a:r>
            <a:endParaRPr lang="en-US" altLang="zh-CN" dirty="0" smtClean="0"/>
          </a:p>
        </p:txBody>
      </p:sp>
      <p:sp>
        <p:nvSpPr>
          <p:cNvPr id="962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defTabSz="457200" eaLnBrk="0" hangingPunct="0">
              <a:defRPr>
                <a:solidFill>
                  <a:schemeClr val="tx1"/>
                </a:solidFill>
                <a:latin typeface="Arial" pitchFamily="34" charset="0"/>
                <a:ea typeface="宋体" pitchFamily="2" charset="-122"/>
              </a:defRPr>
            </a:lvl1pPr>
            <a:lvl2pPr marL="742950" indent="-285750" defTabSz="457200" eaLnBrk="0" hangingPunct="0">
              <a:defRPr>
                <a:solidFill>
                  <a:schemeClr val="tx1"/>
                </a:solidFill>
                <a:latin typeface="Arial" pitchFamily="34" charset="0"/>
                <a:ea typeface="宋体" pitchFamily="2" charset="-122"/>
              </a:defRPr>
            </a:lvl2pPr>
            <a:lvl3pPr marL="1143000" indent="-228600" defTabSz="457200" eaLnBrk="0" hangingPunct="0">
              <a:defRPr>
                <a:solidFill>
                  <a:schemeClr val="tx1"/>
                </a:solidFill>
                <a:latin typeface="Arial" pitchFamily="34" charset="0"/>
                <a:ea typeface="宋体" pitchFamily="2" charset="-122"/>
              </a:defRPr>
            </a:lvl3pPr>
            <a:lvl4pPr marL="1600200" indent="-228600" defTabSz="457200" eaLnBrk="0" hangingPunct="0">
              <a:defRPr>
                <a:solidFill>
                  <a:schemeClr val="tx1"/>
                </a:solidFill>
                <a:latin typeface="Arial" pitchFamily="34" charset="0"/>
                <a:ea typeface="宋体" pitchFamily="2" charset="-122"/>
              </a:defRPr>
            </a:lvl4pPr>
            <a:lvl5pPr marL="2057400" indent="-228600" defTabSz="4572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4F570EC9-88C1-4177-BB1D-53E40861A421}" type="slidenum">
              <a:rPr lang="en-US" altLang="zh-CN" sz="1200">
                <a:latin typeface="Calibri" pitchFamily="34" charset="0"/>
              </a:rPr>
              <a:pPr algn="r" eaLnBrk="1" hangingPunct="1"/>
              <a:t>9</a:t>
            </a:fld>
            <a:endParaRPr lang="en-US" altLang="zh-CN" sz="1200">
              <a:latin typeface="Calibri" pitchFamily="34" charset="0"/>
            </a:endParaRPr>
          </a:p>
        </p:txBody>
      </p:sp>
    </p:spTree>
    <p:extLst>
      <p:ext uri="{BB962C8B-B14F-4D97-AF65-F5344CB8AC3E}">
        <p14:creationId xmlns:p14="http://schemas.microsoft.com/office/powerpoint/2010/main" xmlns="" val="2908923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381000" y="685800"/>
            <a:ext cx="6096000" cy="3429000"/>
          </a:xfrm>
          <a:ln/>
        </p:spPr>
      </p:sp>
      <p:sp>
        <p:nvSpPr>
          <p:cNvPr id="100354"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xmlns="" val="2857049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pic>
        <p:nvPicPr>
          <p:cNvPr id="2" name="图片 13" descr="汇报提纲封面.png"/>
          <p:cNvPicPr>
            <a:picLocks noChangeAspect="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pic>
        <p:nvPicPr>
          <p:cNvPr id="3" name="Picture 40" descr="H3C_彩色"/>
          <p:cNvPicPr>
            <a:picLocks noChangeAspect="1" noChangeArrowheads="1"/>
          </p:cNvPicPr>
          <p:nvPr/>
        </p:nvPicPr>
        <p:blipFill>
          <a:blip r:embed="rId3" cstate="print"/>
          <a:srcRect l="-5000" t="-19835" r="-10001" b="-19008"/>
          <a:stretch>
            <a:fillRect/>
          </a:stretch>
        </p:blipFill>
        <p:spPr bwMode="auto">
          <a:xfrm>
            <a:off x="7391404" y="228600"/>
            <a:ext cx="1501775" cy="3429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Line Only">
    <p:spTree>
      <p:nvGrpSpPr>
        <p:cNvPr id="1" name=""/>
        <p:cNvGrpSpPr/>
        <p:nvPr/>
      </p:nvGrpSpPr>
      <p:grpSpPr>
        <a:xfrm>
          <a:off x="0" y="0"/>
          <a:ext cx="0" cy="0"/>
          <a:chOff x="0" y="0"/>
          <a:chExt cx="0" cy="0"/>
        </a:xfrm>
      </p:grpSpPr>
      <p:sp>
        <p:nvSpPr>
          <p:cNvPr id="6" name="Title 8"/>
          <p:cNvSpPr>
            <a:spLocks noGrp="1"/>
          </p:cNvSpPr>
          <p:nvPr>
            <p:ph type="title"/>
          </p:nvPr>
        </p:nvSpPr>
        <p:spPr>
          <a:xfrm>
            <a:off x="339725" y="304710"/>
            <a:ext cx="8375650" cy="469840"/>
          </a:xfrm>
          <a:prstGeom prst="rect">
            <a:avLst/>
          </a:prstGeom>
        </p:spPr>
        <p:txBody>
          <a:bodyPr anchor="t">
            <a:noAutofit/>
          </a:bodyPr>
          <a:lstStyle>
            <a:lvl1pPr marL="0" marR="0" indent="0" algn="l" defTabSz="914400" rtl="0" eaLnBrk="1" fontAlgn="auto" latinLnBrk="0" hangingPunct="1">
              <a:lnSpc>
                <a:spcPts val="3300"/>
              </a:lnSpc>
              <a:spcBef>
                <a:spcPct val="0"/>
              </a:spcBef>
              <a:spcAft>
                <a:spcPts val="0"/>
              </a:spcAft>
              <a:buClrTx/>
              <a:buSzTx/>
              <a:buFontTx/>
              <a:buNone/>
              <a:tabLst/>
              <a:defRPr sz="2800" baseline="0">
                <a:solidFill>
                  <a:schemeClr val="bg1"/>
                </a:solidFill>
                <a:latin typeface="Futura Bk" pitchFamily="34" charset="0"/>
              </a:defRPr>
            </a:lvl1pPr>
          </a:lstStyle>
          <a:p>
            <a:r>
              <a:rPr lang="zh-CN" altLang="en-US" smtClean="0"/>
              <a:t>单击此处编辑母版标题样式</a:t>
            </a:r>
            <a:endParaRPr lang="en-US" dirty="0"/>
          </a:p>
        </p:txBody>
      </p:sp>
      <p:sp>
        <p:nvSpPr>
          <p:cNvPr id="3" name="Date Placeholder 6"/>
          <p:cNvSpPr>
            <a:spLocks noGrp="1"/>
          </p:cNvSpPr>
          <p:nvPr>
            <p:ph type="dt" sz="half" idx="10"/>
          </p:nvPr>
        </p:nvSpPr>
        <p:spPr>
          <a:xfrm>
            <a:off x="4022725" y="4856164"/>
            <a:ext cx="1098550" cy="150812"/>
          </a:xfrm>
          <a:prstGeom prst="rect">
            <a:avLst/>
          </a:prstGeom>
        </p:spPr>
        <p:txBody>
          <a:bodyPr/>
          <a:lstStyle>
            <a:lvl1pPr algn="ctr">
              <a:defRPr>
                <a:latin typeface="Arial" charset="0"/>
                <a:ea typeface="宋体" charset="-122"/>
              </a:defRPr>
            </a:lvl1pPr>
          </a:lstStyle>
          <a:p>
            <a:pPr>
              <a:defRPr/>
            </a:pPr>
            <a:fld id="{28810427-07E1-46AB-A909-68BDE6A59B64}" type="datetime1">
              <a:rPr lang="en-US"/>
              <a:pPr>
                <a:defRPr/>
              </a:pPr>
              <a:t>8/29/2014</a:t>
            </a:fld>
            <a:endParaRPr lang="en-US" dirty="0"/>
          </a:p>
        </p:txBody>
      </p:sp>
      <p:sp>
        <p:nvSpPr>
          <p:cNvPr id="4" name="Slide Number Placeholder 7"/>
          <p:cNvSpPr>
            <a:spLocks noGrp="1"/>
          </p:cNvSpPr>
          <p:nvPr>
            <p:ph type="sldNum" sz="quarter" idx="11"/>
          </p:nvPr>
        </p:nvSpPr>
        <p:spPr>
          <a:xfrm>
            <a:off x="349254" y="4711702"/>
            <a:ext cx="182563" cy="106363"/>
          </a:xfrm>
          <a:prstGeom prst="rect">
            <a:avLst/>
          </a:prstGeom>
        </p:spPr>
        <p:txBody>
          <a:bodyPr/>
          <a:lstStyle>
            <a:lvl1pPr algn="ctr">
              <a:defRPr>
                <a:latin typeface="Arial" charset="0"/>
                <a:ea typeface="宋体" charset="-122"/>
              </a:defRPr>
            </a:lvl1pPr>
          </a:lstStyle>
          <a:p>
            <a:pPr>
              <a:defRPr/>
            </a:pPr>
            <a:fld id="{C44088DE-8AFE-4F1B-9475-DA97EA9CE19A}" type="slidenum">
              <a:rPr lang="en-US"/>
              <a:pPr>
                <a:defRPr/>
              </a:pPr>
              <a:t>‹#›</a:t>
            </a:fld>
            <a:endParaRPr lang="en-US" dirty="0"/>
          </a:p>
        </p:txBody>
      </p:sp>
      <p:sp>
        <p:nvSpPr>
          <p:cNvPr id="5" name="Footer Placeholder 9"/>
          <p:cNvSpPr>
            <a:spLocks noGrp="1"/>
          </p:cNvSpPr>
          <p:nvPr>
            <p:ph type="ftr" sz="quarter" idx="12"/>
          </p:nvPr>
        </p:nvSpPr>
        <p:spPr>
          <a:xfrm>
            <a:off x="695325" y="4856164"/>
            <a:ext cx="3290888" cy="150812"/>
          </a:xfrm>
          <a:prstGeom prst="rect">
            <a:avLst/>
          </a:prstGeom>
        </p:spPr>
        <p:txBody>
          <a:bodyPr/>
          <a:lstStyle>
            <a:lvl1pPr algn="ctr">
              <a:defRPr>
                <a:latin typeface="Arial" charset="0"/>
                <a:ea typeface="宋体" charset="-122"/>
              </a:defRPr>
            </a:lvl1pPr>
          </a:lstStyle>
          <a:p>
            <a:pPr>
              <a:defRPr/>
            </a:pPr>
            <a:r>
              <a:rPr lang="en-US"/>
              <a:t>HP Restricted</a:t>
            </a:r>
            <a:endParaRPr lang="en-US" dirty="0"/>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图片 13" descr="汇报提纲封面.png"/>
          <p:cNvPicPr>
            <a:picLocks noChangeAspect="1"/>
          </p:cNvPicPr>
          <p:nvPr/>
        </p:nvPicPr>
        <p:blipFill>
          <a:blip r:embed="rId2" cstate="print"/>
          <a:srcRect/>
          <a:stretch>
            <a:fillRect/>
          </a:stretch>
        </p:blipFill>
        <p:spPr bwMode="auto">
          <a:xfrm>
            <a:off x="0" y="1635127"/>
            <a:ext cx="4859338" cy="2376488"/>
          </a:xfrm>
          <a:prstGeom prst="rect">
            <a:avLst/>
          </a:prstGeom>
          <a:noFill/>
          <a:ln w="9525">
            <a:noFill/>
            <a:miter lim="800000"/>
            <a:headEnd/>
            <a:tailEnd/>
          </a:ln>
        </p:spPr>
      </p:pic>
      <p:pic>
        <p:nvPicPr>
          <p:cNvPr id="3" name="图片 13" descr="汇报提纲封面.png"/>
          <p:cNvPicPr>
            <a:picLocks noChangeAspect="1"/>
          </p:cNvPicPr>
          <p:nvPr userDrawn="1"/>
        </p:nvPicPr>
        <p:blipFill>
          <a:blip r:embed="rId3" cstate="print"/>
          <a:srcRect/>
          <a:stretch>
            <a:fillRect/>
          </a:stretch>
        </p:blipFill>
        <p:spPr bwMode="auto">
          <a:xfrm>
            <a:off x="8027988" y="1635127"/>
            <a:ext cx="1104900" cy="2376488"/>
          </a:xfrm>
          <a:prstGeom prst="rect">
            <a:avLst/>
          </a:prstGeom>
          <a:noFill/>
          <a:ln w="9525">
            <a:noFill/>
            <a:miter lim="800000"/>
            <a:headEnd/>
            <a:tailEnd/>
          </a:ln>
        </p:spPr>
      </p:pic>
      <p:pic>
        <p:nvPicPr>
          <p:cNvPr id="4" name="图片 4" descr="H3C_彩色.png"/>
          <p:cNvPicPr>
            <a:picLocks noChangeAspect="1"/>
          </p:cNvPicPr>
          <p:nvPr userDrawn="1"/>
        </p:nvPicPr>
        <p:blipFill>
          <a:blip r:embed="rId4" cstate="print"/>
          <a:srcRect/>
          <a:stretch>
            <a:fillRect/>
          </a:stretch>
        </p:blipFill>
        <p:spPr bwMode="auto">
          <a:xfrm>
            <a:off x="7956550" y="195265"/>
            <a:ext cx="971550" cy="242887"/>
          </a:xfrm>
          <a:prstGeom prst="rect">
            <a:avLst/>
          </a:prstGeom>
          <a:noFill/>
          <a:ln w="9525">
            <a:noFill/>
            <a:miter lim="800000"/>
            <a:headEnd/>
            <a:tailEnd/>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2870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2870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6"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6"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图片 13" descr="汇报提纲封面.png"/>
          <p:cNvPicPr>
            <a:picLocks noChangeAspect="1"/>
          </p:cNvPicPr>
          <p:nvPr/>
        </p:nvPicPr>
        <p:blipFill>
          <a:blip r:embed="rId2" cstate="print"/>
          <a:srcRect t="24801" r="31888" b="29000"/>
          <a:stretch>
            <a:fillRect/>
          </a:stretch>
        </p:blipFill>
        <p:spPr bwMode="auto">
          <a:xfrm>
            <a:off x="0" y="1635646"/>
            <a:ext cx="4860032" cy="2376264"/>
          </a:xfrm>
          <a:prstGeom prst="rect">
            <a:avLst/>
          </a:prstGeom>
          <a:noFill/>
          <a:ln w="9525">
            <a:noFill/>
            <a:miter lim="800000"/>
            <a:headEnd/>
            <a:tailEnd/>
          </a:ln>
        </p:spPr>
      </p:pic>
      <p:pic>
        <p:nvPicPr>
          <p:cNvPr id="4" name="图片 13" descr="汇报提纲封面.png"/>
          <p:cNvPicPr>
            <a:picLocks noChangeAspect="1"/>
          </p:cNvPicPr>
          <p:nvPr userDrawn="1"/>
        </p:nvPicPr>
        <p:blipFill>
          <a:blip r:embed="rId2" cstate="print"/>
          <a:srcRect l="83463" t="24801" b="29000"/>
          <a:stretch>
            <a:fillRect/>
          </a:stretch>
        </p:blipFill>
        <p:spPr bwMode="auto">
          <a:xfrm>
            <a:off x="8028384" y="1635646"/>
            <a:ext cx="1104960" cy="2376264"/>
          </a:xfrm>
          <a:prstGeom prst="rect">
            <a:avLst/>
          </a:prstGeom>
          <a:noFill/>
          <a:ln w="9525">
            <a:noFill/>
            <a:miter lim="800000"/>
            <a:headEnd/>
            <a:tailEnd/>
          </a:ln>
        </p:spPr>
      </p:pic>
      <p:pic>
        <p:nvPicPr>
          <p:cNvPr id="5" name="图片 4" descr="H3C_彩色.png"/>
          <p:cNvPicPr>
            <a:picLocks noChangeAspect="1"/>
          </p:cNvPicPr>
          <p:nvPr userDrawn="1"/>
        </p:nvPicPr>
        <p:blipFill>
          <a:blip r:embed="rId3" cstate="print"/>
          <a:stretch>
            <a:fillRect/>
          </a:stretch>
        </p:blipFill>
        <p:spPr>
          <a:xfrm>
            <a:off x="7956376" y="195488"/>
            <a:ext cx="971600" cy="242451"/>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2870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2870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6"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6"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2870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2870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图片 13" descr="汇报提纲封面.png"/>
          <p:cNvPicPr>
            <a:picLocks noChangeAspect="1"/>
          </p:cNvPicPr>
          <p:nvPr/>
        </p:nvPicPr>
        <p:blipFill>
          <a:blip r:embed="rId2" cstate="screen"/>
          <a:srcRect/>
          <a:stretch>
            <a:fillRect/>
          </a:stretch>
        </p:blipFill>
        <p:spPr bwMode="auto">
          <a:xfrm>
            <a:off x="0" y="1635646"/>
            <a:ext cx="4860032" cy="2376264"/>
          </a:xfrm>
          <a:prstGeom prst="rect">
            <a:avLst/>
          </a:prstGeom>
          <a:noFill/>
          <a:ln w="9525">
            <a:noFill/>
            <a:miter lim="800000"/>
            <a:headEnd/>
            <a:tailEnd/>
          </a:ln>
        </p:spPr>
      </p:pic>
      <p:pic>
        <p:nvPicPr>
          <p:cNvPr id="4" name="图片 13" descr="汇报提纲封面.png"/>
          <p:cNvPicPr>
            <a:picLocks noChangeAspect="1"/>
          </p:cNvPicPr>
          <p:nvPr userDrawn="1"/>
        </p:nvPicPr>
        <p:blipFill>
          <a:blip r:embed="rId3" cstate="screen"/>
          <a:srcRect/>
          <a:stretch>
            <a:fillRect/>
          </a:stretch>
        </p:blipFill>
        <p:spPr bwMode="auto">
          <a:xfrm>
            <a:off x="8028384" y="1635646"/>
            <a:ext cx="1104960" cy="2376264"/>
          </a:xfrm>
          <a:prstGeom prst="rect">
            <a:avLst/>
          </a:prstGeom>
          <a:noFill/>
          <a:ln w="9525">
            <a:noFill/>
            <a:miter lim="800000"/>
            <a:headEnd/>
            <a:tailEnd/>
          </a:ln>
        </p:spPr>
      </p:pic>
      <p:pic>
        <p:nvPicPr>
          <p:cNvPr id="5" name="图片 4" descr="H3C_彩色.png"/>
          <p:cNvPicPr>
            <a:picLocks noChangeAspect="1"/>
          </p:cNvPicPr>
          <p:nvPr userDrawn="1"/>
        </p:nvPicPr>
        <p:blipFill>
          <a:blip r:embed="rId4" cstate="screen"/>
          <a:stretch>
            <a:fillRect/>
          </a:stretch>
        </p:blipFill>
        <p:spPr>
          <a:xfrm>
            <a:off x="7956376" y="195487"/>
            <a:ext cx="971600" cy="242451"/>
          </a:xfrm>
          <a:prstGeom prst="rect">
            <a:avLst/>
          </a:prstGeom>
        </p:spPr>
      </p:pic>
    </p:spTree>
    <p:extLst>
      <p:ext uri="{BB962C8B-B14F-4D97-AF65-F5344CB8AC3E}">
        <p14:creationId xmlns:p14="http://schemas.microsoft.com/office/powerpoint/2010/main" xmlns="" val="10801005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302301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10611232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2870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2870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7444122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221500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238632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320467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74728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3448763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2628376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66475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3.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4.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7.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4.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body" idx="1"/>
          </p:nvPr>
        </p:nvSpPr>
        <p:spPr bwMode="auto">
          <a:xfrm>
            <a:off x="457200" y="1028702"/>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132" name="Text Box 4"/>
          <p:cNvSpPr txBox="1">
            <a:spLocks noChangeArrowheads="1"/>
          </p:cNvSpPr>
          <p:nvPr/>
        </p:nvSpPr>
        <p:spPr bwMode="auto">
          <a:xfrm>
            <a:off x="1116013" y="4894265"/>
            <a:ext cx="2209800" cy="276999"/>
          </a:xfrm>
          <a:prstGeom prst="rect">
            <a:avLst/>
          </a:prstGeom>
          <a:noFill/>
          <a:ln w="9525">
            <a:noFill/>
            <a:miter lim="800000"/>
            <a:headEnd/>
            <a:tailEnd/>
          </a:ln>
          <a:effectLst/>
        </p:spPr>
        <p:txBody>
          <a:bodyPr>
            <a:spAutoFit/>
          </a:bodyPr>
          <a:lstStyle/>
          <a:p>
            <a:pPr>
              <a:spcBef>
                <a:spcPct val="50000"/>
              </a:spcBef>
              <a:defRPr/>
            </a:pPr>
            <a:r>
              <a:rPr lang="en-US" altLang="zh-CN" sz="1200" dirty="0">
                <a:latin typeface="Arial" pitchFamily="34" charset="0"/>
                <a:ea typeface="宋体" pitchFamily="2" charset="-122"/>
                <a:cs typeface="Arial" pitchFamily="34" charset="0"/>
              </a:rPr>
              <a:t>www.h3c.com.cn</a:t>
            </a:r>
          </a:p>
        </p:txBody>
      </p:sp>
      <p:sp>
        <p:nvSpPr>
          <p:cNvPr id="48133" name="Text Box 5"/>
          <p:cNvSpPr txBox="1">
            <a:spLocks noChangeArrowheads="1"/>
          </p:cNvSpPr>
          <p:nvPr/>
        </p:nvSpPr>
        <p:spPr bwMode="auto">
          <a:xfrm>
            <a:off x="8532813" y="4894265"/>
            <a:ext cx="533400" cy="276999"/>
          </a:xfrm>
          <a:prstGeom prst="rect">
            <a:avLst/>
          </a:prstGeom>
          <a:noFill/>
          <a:ln w="9525">
            <a:noFill/>
            <a:miter lim="800000"/>
            <a:headEnd/>
            <a:tailEnd/>
          </a:ln>
          <a:effectLst/>
        </p:spPr>
        <p:txBody>
          <a:bodyPr>
            <a:spAutoFit/>
          </a:bodyPr>
          <a:lstStyle/>
          <a:p>
            <a:pPr algn="r">
              <a:spcBef>
                <a:spcPct val="50000"/>
              </a:spcBef>
              <a:defRPr/>
            </a:pPr>
            <a:fld id="{1AB5C039-5870-4DE3-8438-36215EF5447A}" type="slidenum">
              <a:rPr lang="en-US" altLang="zh-CN" sz="1200">
                <a:ea typeface="华文细黑" pitchFamily="2" charset="-122"/>
              </a:rPr>
              <a:pPr algn="r">
                <a:spcBef>
                  <a:spcPct val="50000"/>
                </a:spcBef>
                <a:defRPr/>
              </a:pPr>
              <a:t>‹#›</a:t>
            </a:fld>
            <a:endParaRPr lang="en-US" altLang="zh-CN" sz="1200" dirty="0">
              <a:ea typeface="华文细黑" pitchFamily="2" charset="-122"/>
            </a:endParaRPr>
          </a:p>
        </p:txBody>
      </p:sp>
      <p:sp>
        <p:nvSpPr>
          <p:cNvPr id="1029" name="Rectangle 24"/>
          <p:cNvSpPr>
            <a:spLocks noGrp="1" noChangeArrowheads="1"/>
          </p:cNvSpPr>
          <p:nvPr>
            <p:ph type="title"/>
          </p:nvPr>
        </p:nvSpPr>
        <p:spPr bwMode="auto">
          <a:xfrm>
            <a:off x="323850" y="161927"/>
            <a:ext cx="7239000" cy="404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30" name="Picture 27" descr="H3C_彩色"/>
          <p:cNvPicPr>
            <a:picLocks noChangeAspect="1" noChangeArrowheads="1"/>
          </p:cNvPicPr>
          <p:nvPr/>
        </p:nvPicPr>
        <p:blipFill>
          <a:blip r:embed="rId15" cstate="print"/>
          <a:srcRect l="-7143" t="-28403" r="-7143" b="-42012"/>
          <a:stretch>
            <a:fillRect/>
          </a:stretch>
        </p:blipFill>
        <p:spPr bwMode="auto">
          <a:xfrm>
            <a:off x="7696200" y="141288"/>
            <a:ext cx="1219200" cy="342900"/>
          </a:xfrm>
          <a:prstGeom prst="rect">
            <a:avLst/>
          </a:prstGeom>
          <a:noFill/>
          <a:ln w="9525">
            <a:noFill/>
            <a:miter lim="800000"/>
            <a:headEnd/>
            <a:tailEnd/>
          </a:ln>
        </p:spPr>
      </p:pic>
      <p:sp>
        <p:nvSpPr>
          <p:cNvPr id="1039" name="Freeform 15"/>
          <p:cNvSpPr>
            <a:spLocks/>
          </p:cNvSpPr>
          <p:nvPr/>
        </p:nvSpPr>
        <p:spPr bwMode="auto">
          <a:xfrm>
            <a:off x="520700" y="4711702"/>
            <a:ext cx="660400" cy="430213"/>
          </a:xfrm>
          <a:custGeom>
            <a:avLst/>
            <a:gdLst/>
            <a:ahLst/>
            <a:cxnLst>
              <a:cxn ang="0">
                <a:pos x="121" y="421"/>
              </a:cxn>
              <a:cxn ang="0">
                <a:pos x="0" y="210"/>
              </a:cxn>
              <a:cxn ang="0">
                <a:pos x="121" y="0"/>
              </a:cxn>
              <a:cxn ang="0">
                <a:pos x="363" y="0"/>
              </a:cxn>
              <a:cxn ang="0">
                <a:pos x="484" y="210"/>
              </a:cxn>
              <a:cxn ang="0">
                <a:pos x="363" y="421"/>
              </a:cxn>
              <a:cxn ang="0">
                <a:pos x="121" y="421"/>
              </a:cxn>
            </a:cxnLst>
            <a:rect l="0" t="0" r="r" b="b"/>
            <a:pathLst>
              <a:path w="484" h="421">
                <a:moveTo>
                  <a:pt x="121" y="421"/>
                </a:moveTo>
                <a:lnTo>
                  <a:pt x="0" y="210"/>
                </a:lnTo>
                <a:lnTo>
                  <a:pt x="121" y="0"/>
                </a:lnTo>
                <a:lnTo>
                  <a:pt x="363" y="0"/>
                </a:lnTo>
                <a:lnTo>
                  <a:pt x="484" y="210"/>
                </a:lnTo>
                <a:lnTo>
                  <a:pt x="363" y="421"/>
                </a:lnTo>
                <a:lnTo>
                  <a:pt x="121" y="421"/>
                </a:lnTo>
                <a:close/>
              </a:path>
            </a:pathLst>
          </a:custGeom>
          <a:solidFill>
            <a:srgbClr val="EFEFEF"/>
          </a:solidFill>
          <a:ln w="9525">
            <a:noFill/>
            <a:round/>
            <a:headEnd/>
            <a:tailEnd/>
          </a:ln>
        </p:spPr>
        <p:txBody>
          <a:bodyPr/>
          <a:lstStyle/>
          <a:p>
            <a:pPr>
              <a:defRPr/>
            </a:pPr>
            <a:endParaRPr lang="zh-CN" altLang="en-US">
              <a:ea typeface="宋体" pitchFamily="2" charset="-122"/>
            </a:endParaRPr>
          </a:p>
        </p:txBody>
      </p:sp>
      <p:sp>
        <p:nvSpPr>
          <p:cNvPr id="31" name="Freeform 23"/>
          <p:cNvSpPr>
            <a:spLocks/>
          </p:cNvSpPr>
          <p:nvPr/>
        </p:nvSpPr>
        <p:spPr bwMode="auto">
          <a:xfrm>
            <a:off x="1057275" y="4491039"/>
            <a:ext cx="661988" cy="431800"/>
          </a:xfrm>
          <a:custGeom>
            <a:avLst/>
            <a:gdLst/>
            <a:ahLst/>
            <a:cxnLst>
              <a:cxn ang="0">
                <a:pos x="121" y="421"/>
              </a:cxn>
              <a:cxn ang="0">
                <a:pos x="0" y="211"/>
              </a:cxn>
              <a:cxn ang="0">
                <a:pos x="121" y="0"/>
              </a:cxn>
              <a:cxn ang="0">
                <a:pos x="363" y="0"/>
              </a:cxn>
              <a:cxn ang="0">
                <a:pos x="484" y="211"/>
              </a:cxn>
              <a:cxn ang="0">
                <a:pos x="363" y="421"/>
              </a:cxn>
              <a:cxn ang="0">
                <a:pos x="121" y="421"/>
              </a:cxn>
            </a:cxnLst>
            <a:rect l="0" t="0" r="r" b="b"/>
            <a:pathLst>
              <a:path w="484" h="421">
                <a:moveTo>
                  <a:pt x="121" y="421"/>
                </a:moveTo>
                <a:lnTo>
                  <a:pt x="0" y="211"/>
                </a:lnTo>
                <a:lnTo>
                  <a:pt x="121" y="0"/>
                </a:lnTo>
                <a:lnTo>
                  <a:pt x="363" y="0"/>
                </a:lnTo>
                <a:lnTo>
                  <a:pt x="484" y="211"/>
                </a:lnTo>
                <a:lnTo>
                  <a:pt x="363" y="421"/>
                </a:lnTo>
                <a:lnTo>
                  <a:pt x="121" y="421"/>
                </a:lnTo>
                <a:close/>
              </a:path>
            </a:pathLst>
          </a:custGeom>
          <a:solidFill>
            <a:srgbClr val="FCEEE5"/>
          </a:solidFill>
          <a:ln w="9525">
            <a:noFill/>
            <a:round/>
            <a:headEnd/>
            <a:tailEnd/>
          </a:ln>
        </p:spPr>
        <p:txBody>
          <a:bodyP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5747" r:id="rId1"/>
    <p:sldLayoutId id="2147485720" r:id="rId2"/>
    <p:sldLayoutId id="2147485721" r:id="rId3"/>
    <p:sldLayoutId id="2147485722" r:id="rId4"/>
    <p:sldLayoutId id="2147485723" r:id="rId5"/>
    <p:sldLayoutId id="2147485724" r:id="rId6"/>
    <p:sldLayoutId id="2147485725" r:id="rId7"/>
    <p:sldLayoutId id="2147485726" r:id="rId8"/>
    <p:sldLayoutId id="2147485727" r:id="rId9"/>
    <p:sldLayoutId id="2147485728" r:id="rId10"/>
    <p:sldLayoutId id="2147485729" r:id="rId11"/>
    <p:sldLayoutId id="2147485730" r:id="rId12"/>
    <p:sldLayoutId id="2147485748" r:id="rId13"/>
  </p:sldLayoutIdLst>
  <p:txStyles>
    <p:titleStyle>
      <a:lvl1pPr algn="l" rtl="0" eaLnBrk="0" fontAlgn="base" hangingPunct="0">
        <a:spcBef>
          <a:spcPct val="0"/>
        </a:spcBef>
        <a:spcAft>
          <a:spcPct val="0"/>
        </a:spcAft>
        <a:defRPr sz="2800" b="1">
          <a:solidFill>
            <a:srgbClr val="CC0000"/>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CC0000"/>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CC0000"/>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CC0000"/>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CC0000"/>
          </a:solidFill>
          <a:latin typeface="微软雅黑" pitchFamily="34" charset="-122"/>
          <a:ea typeface="微软雅黑" pitchFamily="34" charset="-122"/>
        </a:defRPr>
      </a:lvl5pPr>
      <a:lvl6pPr marL="457200" algn="l" rtl="0" fontAlgn="base">
        <a:spcBef>
          <a:spcPct val="0"/>
        </a:spcBef>
        <a:spcAft>
          <a:spcPct val="0"/>
        </a:spcAft>
        <a:defRPr sz="3200" b="1">
          <a:solidFill>
            <a:srgbClr val="CC0000"/>
          </a:solidFill>
          <a:latin typeface="Arial" pitchFamily="34" charset="0"/>
          <a:ea typeface="宋体" pitchFamily="2" charset="-122"/>
        </a:defRPr>
      </a:lvl6pPr>
      <a:lvl7pPr marL="914400" algn="l" rtl="0" fontAlgn="base">
        <a:spcBef>
          <a:spcPct val="0"/>
        </a:spcBef>
        <a:spcAft>
          <a:spcPct val="0"/>
        </a:spcAft>
        <a:defRPr sz="3200" b="1">
          <a:solidFill>
            <a:srgbClr val="CC0000"/>
          </a:solidFill>
          <a:latin typeface="Arial" pitchFamily="34" charset="0"/>
          <a:ea typeface="宋体" pitchFamily="2" charset="-122"/>
        </a:defRPr>
      </a:lvl7pPr>
      <a:lvl8pPr marL="1371600" algn="l" rtl="0" fontAlgn="base">
        <a:spcBef>
          <a:spcPct val="0"/>
        </a:spcBef>
        <a:spcAft>
          <a:spcPct val="0"/>
        </a:spcAft>
        <a:defRPr sz="3200" b="1">
          <a:solidFill>
            <a:srgbClr val="CC0000"/>
          </a:solidFill>
          <a:latin typeface="Arial" pitchFamily="34" charset="0"/>
          <a:ea typeface="宋体" pitchFamily="2" charset="-122"/>
        </a:defRPr>
      </a:lvl8pPr>
      <a:lvl9pPr marL="1828800" algn="l" rtl="0" fontAlgn="base">
        <a:spcBef>
          <a:spcPct val="0"/>
        </a:spcBef>
        <a:spcAft>
          <a:spcPct val="0"/>
        </a:spcAft>
        <a:defRPr sz="3200" b="1">
          <a:solidFill>
            <a:srgbClr val="CC0000"/>
          </a:solidFill>
          <a:latin typeface="Arial" pitchFamily="34" charset="0"/>
          <a:ea typeface="宋体" pitchFamily="2" charset="-122"/>
        </a:defRPr>
      </a:lvl9pPr>
    </p:titleStyle>
    <p:bodyStyle>
      <a:lvl1pPr marL="342900" indent="-342900" algn="l" rtl="0" eaLnBrk="0" fontAlgn="base" hangingPunct="0">
        <a:lnSpc>
          <a:spcPct val="150000"/>
        </a:lnSpc>
        <a:spcBef>
          <a:spcPct val="0"/>
        </a:spcBef>
        <a:spcAft>
          <a:spcPct val="0"/>
        </a:spcAft>
        <a:defRPr sz="2000" b="1">
          <a:solidFill>
            <a:schemeClr val="tx1"/>
          </a:solidFill>
          <a:latin typeface="+mn-lt"/>
          <a:ea typeface="+mn-ea"/>
          <a:cs typeface="+mn-cs"/>
        </a:defRPr>
      </a:lvl1pPr>
      <a:lvl2pPr marL="742950" indent="-285750" algn="l" rtl="0" eaLnBrk="0" fontAlgn="base" hangingPunct="0">
        <a:lnSpc>
          <a:spcPct val="120000"/>
        </a:lnSpc>
        <a:spcBef>
          <a:spcPct val="50000"/>
        </a:spcBef>
        <a:spcAft>
          <a:spcPct val="0"/>
        </a:spcAft>
        <a:defRPr>
          <a:solidFill>
            <a:schemeClr val="tx1"/>
          </a:solidFill>
          <a:latin typeface="华文细黑" pitchFamily="2" charset="-122"/>
          <a:ea typeface="+mn-ea"/>
        </a:defRPr>
      </a:lvl2pPr>
      <a:lvl3pPr marL="1143000" indent="-228600" algn="l" rtl="0" eaLnBrk="0" fontAlgn="base" hangingPunct="0">
        <a:lnSpc>
          <a:spcPct val="120000"/>
        </a:lnSpc>
        <a:spcBef>
          <a:spcPct val="50000"/>
        </a:spcBef>
        <a:spcAft>
          <a:spcPct val="0"/>
        </a:spcAft>
        <a:defRPr sz="1600">
          <a:solidFill>
            <a:schemeClr val="tx1"/>
          </a:solidFill>
          <a:latin typeface="华文细黑" pitchFamily="2" charset="-122"/>
          <a:ea typeface="+mn-ea"/>
        </a:defRPr>
      </a:lvl3pPr>
      <a:lvl4pPr marL="1600200" indent="-228600" algn="l" rtl="0" eaLnBrk="0" fontAlgn="base" hangingPunct="0">
        <a:lnSpc>
          <a:spcPct val="120000"/>
        </a:lnSpc>
        <a:spcBef>
          <a:spcPct val="50000"/>
        </a:spcBef>
        <a:spcAft>
          <a:spcPct val="0"/>
        </a:spcAft>
        <a:defRPr sz="1400">
          <a:solidFill>
            <a:schemeClr val="tx1"/>
          </a:solidFill>
          <a:latin typeface="华文细黑" pitchFamily="2" charset="-122"/>
          <a:ea typeface="+mn-ea"/>
        </a:defRPr>
      </a:lvl4pPr>
      <a:lvl5pPr marL="2057400" indent="-228600" algn="l" rtl="0" eaLnBrk="0" fontAlgn="base" hangingPunct="0">
        <a:lnSpc>
          <a:spcPct val="120000"/>
        </a:lnSpc>
        <a:spcBef>
          <a:spcPct val="20000"/>
        </a:spcBef>
        <a:spcAft>
          <a:spcPct val="0"/>
        </a:spcAft>
        <a:defRPr sz="1200">
          <a:solidFill>
            <a:schemeClr val="tx1"/>
          </a:solidFill>
          <a:latin typeface="+mj-lt"/>
          <a:ea typeface="+mn-ea"/>
        </a:defRPr>
      </a:lvl5pPr>
      <a:lvl6pPr marL="2514600" indent="-228600" algn="l" rtl="0" fontAlgn="base">
        <a:lnSpc>
          <a:spcPct val="120000"/>
        </a:lnSpc>
        <a:spcBef>
          <a:spcPct val="20000"/>
        </a:spcBef>
        <a:spcAft>
          <a:spcPct val="0"/>
        </a:spcAft>
        <a:defRPr sz="1200">
          <a:solidFill>
            <a:schemeClr val="tx1"/>
          </a:solidFill>
          <a:latin typeface="+mj-lt"/>
          <a:ea typeface="+mn-ea"/>
        </a:defRPr>
      </a:lvl6pPr>
      <a:lvl7pPr marL="2971800" indent="-228600" algn="l" rtl="0" fontAlgn="base">
        <a:lnSpc>
          <a:spcPct val="120000"/>
        </a:lnSpc>
        <a:spcBef>
          <a:spcPct val="20000"/>
        </a:spcBef>
        <a:spcAft>
          <a:spcPct val="0"/>
        </a:spcAft>
        <a:defRPr sz="1200">
          <a:solidFill>
            <a:schemeClr val="tx1"/>
          </a:solidFill>
          <a:latin typeface="+mj-lt"/>
          <a:ea typeface="+mn-ea"/>
        </a:defRPr>
      </a:lvl7pPr>
      <a:lvl8pPr marL="3429000" indent="-228600" algn="l" rtl="0" fontAlgn="base">
        <a:lnSpc>
          <a:spcPct val="120000"/>
        </a:lnSpc>
        <a:spcBef>
          <a:spcPct val="20000"/>
        </a:spcBef>
        <a:spcAft>
          <a:spcPct val="0"/>
        </a:spcAft>
        <a:defRPr sz="1200">
          <a:solidFill>
            <a:schemeClr val="tx1"/>
          </a:solidFill>
          <a:latin typeface="+mj-lt"/>
          <a:ea typeface="+mn-ea"/>
        </a:defRPr>
      </a:lvl8pPr>
      <a:lvl9pPr marL="3886200" indent="-228600" algn="l" rtl="0" fontAlgn="base">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2895600" y="2536826"/>
            <a:ext cx="3352800" cy="892552"/>
          </a:xfrm>
          <a:prstGeom prst="rect">
            <a:avLst/>
          </a:prstGeom>
          <a:noFill/>
          <a:ln w="9525" algn="ctr">
            <a:noFill/>
            <a:miter lim="800000"/>
            <a:headEnd/>
            <a:tailEnd/>
          </a:ln>
        </p:spPr>
        <p:txBody>
          <a:bodyPr>
            <a:spAutoFit/>
          </a:bodyPr>
          <a:lstStyle/>
          <a:p>
            <a:pPr algn="ctr">
              <a:lnSpc>
                <a:spcPct val="130000"/>
              </a:lnSpc>
              <a:defRPr/>
            </a:pPr>
            <a:r>
              <a:rPr lang="zh-CN" altLang="en-US" sz="2000">
                <a:latin typeface="Arial" pitchFamily="34" charset="0"/>
                <a:ea typeface="宋体" pitchFamily="2" charset="-122"/>
              </a:rPr>
              <a:t>杭州华三通信技术有限公司</a:t>
            </a:r>
          </a:p>
          <a:p>
            <a:pPr algn="ctr">
              <a:lnSpc>
                <a:spcPct val="130000"/>
              </a:lnSpc>
              <a:defRPr/>
            </a:pPr>
            <a:r>
              <a:rPr lang="en-US" altLang="zh-CN" sz="2000">
                <a:latin typeface="Arial" pitchFamily="34" charset="0"/>
                <a:ea typeface="宋体" pitchFamily="2" charset="-122"/>
              </a:rPr>
              <a:t>www.h3c.com.cn</a:t>
            </a:r>
          </a:p>
        </p:txBody>
      </p:sp>
      <p:pic>
        <p:nvPicPr>
          <p:cNvPr id="15363" name="图片 3" descr="logo.emf"/>
          <p:cNvPicPr>
            <a:picLocks noChangeAspect="1"/>
          </p:cNvPicPr>
          <p:nvPr/>
        </p:nvPicPr>
        <p:blipFill>
          <a:blip r:embed="rId18" cstate="print"/>
          <a:srcRect b="28194"/>
          <a:stretch>
            <a:fillRect/>
          </a:stretch>
        </p:blipFill>
        <p:spPr bwMode="auto">
          <a:xfrm>
            <a:off x="2933700" y="1620838"/>
            <a:ext cx="3276600" cy="742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31" r:id="rId1"/>
    <p:sldLayoutId id="2147485732" r:id="rId2"/>
    <p:sldLayoutId id="2147485733" r:id="rId3"/>
    <p:sldLayoutId id="2147485734" r:id="rId4"/>
    <p:sldLayoutId id="2147485735" r:id="rId5"/>
    <p:sldLayoutId id="2147485736" r:id="rId6"/>
    <p:sldLayoutId id="2147485737" r:id="rId7"/>
    <p:sldLayoutId id="2147485738" r:id="rId8"/>
    <p:sldLayoutId id="2147485739" r:id="rId9"/>
    <p:sldLayoutId id="2147485740" r:id="rId10"/>
    <p:sldLayoutId id="2147485741" r:id="rId11"/>
    <p:sldLayoutId id="2147485742" r:id="rId12"/>
    <p:sldLayoutId id="2147485743" r:id="rId13"/>
    <p:sldLayoutId id="2147485744" r:id="rId14"/>
    <p:sldLayoutId id="2147485745" r:id="rId15"/>
    <p:sldLayoutId id="2147485746" r:id="rId16"/>
  </p:sldLayoutIdLst>
  <p:txStyles>
    <p:titleStyle>
      <a:lvl1pPr algn="ctr" rtl="0" eaLnBrk="0" fontAlgn="base" hangingPunct="0">
        <a:spcBef>
          <a:spcPct val="0"/>
        </a:spcBef>
        <a:spcAft>
          <a:spcPct val="0"/>
        </a:spcAft>
        <a:defRPr sz="4400">
          <a:solidFill>
            <a:schemeClr val="tx2"/>
          </a:solidFill>
          <a:latin typeface="+mj-lt"/>
          <a:ea typeface="华文细黑" pitchFamily="2" charset="-122"/>
          <a:cs typeface="+mj-cs"/>
        </a:defRPr>
      </a:lvl1pPr>
      <a:lvl2pPr algn="ctr" rtl="0" eaLnBrk="0" fontAlgn="base" hangingPunct="0">
        <a:spcBef>
          <a:spcPct val="0"/>
        </a:spcBef>
        <a:spcAft>
          <a:spcPct val="0"/>
        </a:spcAft>
        <a:defRPr sz="4400">
          <a:solidFill>
            <a:schemeClr val="tx2"/>
          </a:solidFill>
          <a:latin typeface="Arial" charset="0"/>
          <a:ea typeface="华文细黑" pitchFamily="2" charset="-122"/>
        </a:defRPr>
      </a:lvl2pPr>
      <a:lvl3pPr algn="ctr" rtl="0" eaLnBrk="0" fontAlgn="base" hangingPunct="0">
        <a:spcBef>
          <a:spcPct val="0"/>
        </a:spcBef>
        <a:spcAft>
          <a:spcPct val="0"/>
        </a:spcAft>
        <a:defRPr sz="4400">
          <a:solidFill>
            <a:schemeClr val="tx2"/>
          </a:solidFill>
          <a:latin typeface="Arial" charset="0"/>
          <a:ea typeface="华文细黑" pitchFamily="2" charset="-122"/>
        </a:defRPr>
      </a:lvl3pPr>
      <a:lvl4pPr algn="ctr" rtl="0" eaLnBrk="0" fontAlgn="base" hangingPunct="0">
        <a:spcBef>
          <a:spcPct val="0"/>
        </a:spcBef>
        <a:spcAft>
          <a:spcPct val="0"/>
        </a:spcAft>
        <a:defRPr sz="4400">
          <a:solidFill>
            <a:schemeClr val="tx2"/>
          </a:solidFill>
          <a:latin typeface="Arial" charset="0"/>
          <a:ea typeface="华文细黑" pitchFamily="2" charset="-122"/>
        </a:defRPr>
      </a:lvl4pPr>
      <a:lvl5pPr algn="ctr" rtl="0" eaLnBrk="0" fontAlgn="base" hangingPunct="0">
        <a:spcBef>
          <a:spcPct val="0"/>
        </a:spcBef>
        <a:spcAft>
          <a:spcPct val="0"/>
        </a:spcAft>
        <a:defRPr sz="4400">
          <a:solidFill>
            <a:schemeClr val="tx2"/>
          </a:solidFill>
          <a:latin typeface="Arial" charset="0"/>
          <a:ea typeface="华文细黑"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华文细黑"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华文细黑"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body" idx="1"/>
          </p:nvPr>
        </p:nvSpPr>
        <p:spPr bwMode="auto">
          <a:xfrm>
            <a:off x="457200" y="1028702"/>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132" name="Text Box 4"/>
          <p:cNvSpPr txBox="1">
            <a:spLocks noChangeArrowheads="1"/>
          </p:cNvSpPr>
          <p:nvPr/>
        </p:nvSpPr>
        <p:spPr bwMode="auto">
          <a:xfrm>
            <a:off x="1116013" y="4894265"/>
            <a:ext cx="2209800" cy="276999"/>
          </a:xfrm>
          <a:prstGeom prst="rect">
            <a:avLst/>
          </a:prstGeom>
          <a:noFill/>
          <a:ln w="9525">
            <a:noFill/>
            <a:miter lim="800000"/>
            <a:headEnd/>
            <a:tailEnd/>
          </a:ln>
          <a:effectLst/>
        </p:spPr>
        <p:txBody>
          <a:bodyPr>
            <a:spAutoFit/>
          </a:bodyPr>
          <a:lstStyle/>
          <a:p>
            <a:pPr>
              <a:spcBef>
                <a:spcPct val="50000"/>
              </a:spcBef>
              <a:defRPr/>
            </a:pPr>
            <a:r>
              <a:rPr lang="en-US" altLang="zh-CN" sz="1200" dirty="0">
                <a:solidFill>
                  <a:srgbClr val="000000"/>
                </a:solidFill>
                <a:latin typeface="微软雅黑" pitchFamily="34" charset="-122"/>
                <a:ea typeface="微软雅黑" pitchFamily="34" charset="-122"/>
                <a:cs typeface="Arial" pitchFamily="34" charset="0"/>
              </a:rPr>
              <a:t>www.h3c.com.cn</a:t>
            </a:r>
          </a:p>
        </p:txBody>
      </p:sp>
      <p:sp>
        <p:nvSpPr>
          <p:cNvPr id="48133" name="Text Box 5"/>
          <p:cNvSpPr txBox="1">
            <a:spLocks noChangeArrowheads="1"/>
          </p:cNvSpPr>
          <p:nvPr/>
        </p:nvSpPr>
        <p:spPr bwMode="auto">
          <a:xfrm>
            <a:off x="8647113" y="4875215"/>
            <a:ext cx="533400" cy="276999"/>
          </a:xfrm>
          <a:prstGeom prst="rect">
            <a:avLst/>
          </a:prstGeom>
          <a:noFill/>
          <a:ln w="9525">
            <a:noFill/>
            <a:miter lim="800000"/>
            <a:headEnd/>
            <a:tailEnd/>
          </a:ln>
          <a:effectLst/>
        </p:spPr>
        <p:txBody>
          <a:bodyPr>
            <a:spAutoFit/>
          </a:bodyPr>
          <a:lstStyle/>
          <a:p>
            <a:pPr algn="r">
              <a:spcBef>
                <a:spcPct val="50000"/>
              </a:spcBef>
              <a:defRPr/>
            </a:pPr>
            <a:fld id="{0F25503B-DEDF-4573-9360-710CA9B8BD2E}" type="slidenum">
              <a:rPr lang="en-US" altLang="zh-CN" sz="1200">
                <a:solidFill>
                  <a:srgbClr val="000000"/>
                </a:solidFill>
                <a:latin typeface="微软雅黑" pitchFamily="34" charset="-122"/>
                <a:ea typeface="微软雅黑" pitchFamily="34" charset="-122"/>
              </a:rPr>
              <a:pPr algn="r">
                <a:spcBef>
                  <a:spcPct val="50000"/>
                </a:spcBef>
                <a:defRPr/>
              </a:pPr>
              <a:t>‹#›</a:t>
            </a:fld>
            <a:endParaRPr lang="en-US" altLang="zh-CN" sz="1200" dirty="0">
              <a:solidFill>
                <a:srgbClr val="000000"/>
              </a:solidFill>
              <a:latin typeface="微软雅黑" pitchFamily="34" charset="-122"/>
              <a:ea typeface="微软雅黑" pitchFamily="34" charset="-122"/>
            </a:endParaRPr>
          </a:p>
        </p:txBody>
      </p:sp>
      <p:sp>
        <p:nvSpPr>
          <p:cNvPr id="1029" name="Rectangle 24"/>
          <p:cNvSpPr>
            <a:spLocks noGrp="1" noChangeArrowheads="1"/>
          </p:cNvSpPr>
          <p:nvPr>
            <p:ph type="title"/>
          </p:nvPr>
        </p:nvSpPr>
        <p:spPr bwMode="auto">
          <a:xfrm>
            <a:off x="457200" y="228600"/>
            <a:ext cx="7239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Freeform 15"/>
          <p:cNvSpPr>
            <a:spLocks/>
          </p:cNvSpPr>
          <p:nvPr/>
        </p:nvSpPr>
        <p:spPr bwMode="auto">
          <a:xfrm>
            <a:off x="684216" y="4711702"/>
            <a:ext cx="503237" cy="430213"/>
          </a:xfrm>
          <a:custGeom>
            <a:avLst/>
            <a:gdLst/>
            <a:ahLst/>
            <a:cxnLst>
              <a:cxn ang="0">
                <a:pos x="121" y="421"/>
              </a:cxn>
              <a:cxn ang="0">
                <a:pos x="0" y="210"/>
              </a:cxn>
              <a:cxn ang="0">
                <a:pos x="121" y="0"/>
              </a:cxn>
              <a:cxn ang="0">
                <a:pos x="363" y="0"/>
              </a:cxn>
              <a:cxn ang="0">
                <a:pos x="484" y="210"/>
              </a:cxn>
              <a:cxn ang="0">
                <a:pos x="363" y="421"/>
              </a:cxn>
              <a:cxn ang="0">
                <a:pos x="121" y="421"/>
              </a:cxn>
            </a:cxnLst>
            <a:rect l="0" t="0" r="r" b="b"/>
            <a:pathLst>
              <a:path w="484" h="421">
                <a:moveTo>
                  <a:pt x="121" y="421"/>
                </a:moveTo>
                <a:lnTo>
                  <a:pt x="0" y="210"/>
                </a:lnTo>
                <a:lnTo>
                  <a:pt x="121" y="0"/>
                </a:lnTo>
                <a:lnTo>
                  <a:pt x="363" y="0"/>
                </a:lnTo>
                <a:lnTo>
                  <a:pt x="484" y="210"/>
                </a:lnTo>
                <a:lnTo>
                  <a:pt x="363" y="421"/>
                </a:lnTo>
                <a:lnTo>
                  <a:pt x="121" y="421"/>
                </a:lnTo>
                <a:close/>
              </a:path>
            </a:pathLst>
          </a:custGeom>
          <a:solidFill>
            <a:srgbClr val="EFEFEF"/>
          </a:solidFill>
          <a:ln w="9525">
            <a:noFill/>
            <a:round/>
            <a:headEnd/>
            <a:tailEnd/>
          </a:ln>
        </p:spPr>
        <p:txBody>
          <a:bodyPr/>
          <a:lstStyle/>
          <a:p>
            <a:pPr>
              <a:defRPr/>
            </a:pPr>
            <a:endParaRPr lang="zh-CN" altLang="en-US">
              <a:solidFill>
                <a:srgbClr val="000000"/>
              </a:solidFill>
              <a:latin typeface="微软雅黑" pitchFamily="34" charset="-122"/>
              <a:ea typeface="微软雅黑" pitchFamily="34" charset="-122"/>
            </a:endParaRPr>
          </a:p>
        </p:txBody>
      </p:sp>
      <p:sp>
        <p:nvSpPr>
          <p:cNvPr id="31" name="Freeform 23"/>
          <p:cNvSpPr>
            <a:spLocks/>
          </p:cNvSpPr>
          <p:nvPr/>
        </p:nvSpPr>
        <p:spPr bwMode="auto">
          <a:xfrm>
            <a:off x="1079504" y="4491039"/>
            <a:ext cx="504825" cy="431800"/>
          </a:xfrm>
          <a:custGeom>
            <a:avLst/>
            <a:gdLst/>
            <a:ahLst/>
            <a:cxnLst>
              <a:cxn ang="0">
                <a:pos x="121" y="421"/>
              </a:cxn>
              <a:cxn ang="0">
                <a:pos x="0" y="211"/>
              </a:cxn>
              <a:cxn ang="0">
                <a:pos x="121" y="0"/>
              </a:cxn>
              <a:cxn ang="0">
                <a:pos x="363" y="0"/>
              </a:cxn>
              <a:cxn ang="0">
                <a:pos x="484" y="211"/>
              </a:cxn>
              <a:cxn ang="0">
                <a:pos x="363" y="421"/>
              </a:cxn>
              <a:cxn ang="0">
                <a:pos x="121" y="421"/>
              </a:cxn>
            </a:cxnLst>
            <a:rect l="0" t="0" r="r" b="b"/>
            <a:pathLst>
              <a:path w="484" h="421">
                <a:moveTo>
                  <a:pt x="121" y="421"/>
                </a:moveTo>
                <a:lnTo>
                  <a:pt x="0" y="211"/>
                </a:lnTo>
                <a:lnTo>
                  <a:pt x="121" y="0"/>
                </a:lnTo>
                <a:lnTo>
                  <a:pt x="363" y="0"/>
                </a:lnTo>
                <a:lnTo>
                  <a:pt x="484" y="211"/>
                </a:lnTo>
                <a:lnTo>
                  <a:pt x="363" y="421"/>
                </a:lnTo>
                <a:lnTo>
                  <a:pt x="121" y="421"/>
                </a:lnTo>
                <a:close/>
              </a:path>
            </a:pathLst>
          </a:custGeom>
          <a:solidFill>
            <a:srgbClr val="FCEEE5"/>
          </a:solidFill>
          <a:ln w="9525">
            <a:noFill/>
            <a:round/>
            <a:headEnd/>
            <a:tailEnd/>
          </a:ln>
        </p:spPr>
        <p:txBody>
          <a:bodyPr/>
          <a:lstStyle/>
          <a:p>
            <a:pPr>
              <a:defRPr/>
            </a:pPr>
            <a:endParaRPr lang="zh-CN" altLang="en-US">
              <a:solidFill>
                <a:srgbClr val="000000"/>
              </a:solidFill>
              <a:latin typeface="微软雅黑" pitchFamily="34" charset="-122"/>
              <a:ea typeface="微软雅黑" pitchFamily="34" charset="-122"/>
            </a:endParaRPr>
          </a:p>
        </p:txBody>
      </p:sp>
      <p:pic>
        <p:nvPicPr>
          <p:cNvPr id="1032" name="图片 8" descr="H3C_彩色.png"/>
          <p:cNvPicPr>
            <a:picLocks noChangeAspect="1"/>
          </p:cNvPicPr>
          <p:nvPr userDrawn="1"/>
        </p:nvPicPr>
        <p:blipFill>
          <a:blip r:embed="rId13" cstate="print"/>
          <a:srcRect/>
          <a:stretch>
            <a:fillRect/>
          </a:stretch>
        </p:blipFill>
        <p:spPr bwMode="auto">
          <a:xfrm>
            <a:off x="7956550" y="195265"/>
            <a:ext cx="971550" cy="2428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50" r:id="rId1"/>
    <p:sldLayoutId id="2147485751" r:id="rId2"/>
    <p:sldLayoutId id="2147485752" r:id="rId3"/>
    <p:sldLayoutId id="2147485753" r:id="rId4"/>
    <p:sldLayoutId id="2147485754" r:id="rId5"/>
    <p:sldLayoutId id="2147485755" r:id="rId6"/>
    <p:sldLayoutId id="2147485756" r:id="rId7"/>
    <p:sldLayoutId id="2147485757" r:id="rId8"/>
    <p:sldLayoutId id="2147485758" r:id="rId9"/>
    <p:sldLayoutId id="2147485759" r:id="rId10"/>
    <p:sldLayoutId id="2147485760" r:id="rId11"/>
  </p:sldLayoutIdLst>
  <p:txStyles>
    <p:titleStyle>
      <a:lvl1pPr algn="l" rtl="0" eaLnBrk="0" fontAlgn="base" hangingPunct="0">
        <a:spcBef>
          <a:spcPct val="0"/>
        </a:spcBef>
        <a:spcAft>
          <a:spcPct val="0"/>
        </a:spcAft>
        <a:defRPr sz="2800" b="1">
          <a:solidFill>
            <a:srgbClr val="CC0000"/>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CC0000"/>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CC0000"/>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CC0000"/>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CC0000"/>
          </a:solidFill>
          <a:latin typeface="微软雅黑" pitchFamily="34" charset="-122"/>
          <a:ea typeface="微软雅黑" pitchFamily="34" charset="-122"/>
        </a:defRPr>
      </a:lvl5pPr>
      <a:lvl6pPr marL="457200" algn="l" rtl="0" eaLnBrk="1" fontAlgn="base" hangingPunct="1">
        <a:spcBef>
          <a:spcPct val="0"/>
        </a:spcBef>
        <a:spcAft>
          <a:spcPct val="0"/>
        </a:spcAft>
        <a:defRPr sz="3200" b="1">
          <a:solidFill>
            <a:srgbClr val="CC0000"/>
          </a:solidFill>
          <a:latin typeface="Arial" charset="0"/>
          <a:ea typeface="华文细黑" pitchFamily="2" charset="-122"/>
        </a:defRPr>
      </a:lvl6pPr>
      <a:lvl7pPr marL="914400" algn="l" rtl="0" eaLnBrk="1" fontAlgn="base" hangingPunct="1">
        <a:spcBef>
          <a:spcPct val="0"/>
        </a:spcBef>
        <a:spcAft>
          <a:spcPct val="0"/>
        </a:spcAft>
        <a:defRPr sz="3200" b="1">
          <a:solidFill>
            <a:srgbClr val="CC0000"/>
          </a:solidFill>
          <a:latin typeface="Arial" charset="0"/>
          <a:ea typeface="华文细黑" pitchFamily="2" charset="-122"/>
        </a:defRPr>
      </a:lvl7pPr>
      <a:lvl8pPr marL="1371600" algn="l" rtl="0" eaLnBrk="1" fontAlgn="base" hangingPunct="1">
        <a:spcBef>
          <a:spcPct val="0"/>
        </a:spcBef>
        <a:spcAft>
          <a:spcPct val="0"/>
        </a:spcAft>
        <a:defRPr sz="3200" b="1">
          <a:solidFill>
            <a:srgbClr val="CC0000"/>
          </a:solidFill>
          <a:latin typeface="Arial" charset="0"/>
          <a:ea typeface="华文细黑" pitchFamily="2" charset="-122"/>
        </a:defRPr>
      </a:lvl8pPr>
      <a:lvl9pPr marL="1828800" algn="l" rtl="0" eaLnBrk="1" fontAlgn="base" hangingPunct="1">
        <a:spcBef>
          <a:spcPct val="0"/>
        </a:spcBef>
        <a:spcAft>
          <a:spcPct val="0"/>
        </a:spcAft>
        <a:defRPr sz="3200" b="1">
          <a:solidFill>
            <a:srgbClr val="CC0000"/>
          </a:solidFill>
          <a:latin typeface="Arial" charset="0"/>
          <a:ea typeface="华文细黑" pitchFamily="2" charset="-122"/>
        </a:defRPr>
      </a:lvl9pPr>
    </p:titleStyle>
    <p:bodyStyle>
      <a:lvl1pPr marL="342900" indent="-342900" algn="l" rtl="0" eaLnBrk="0" fontAlgn="base" hangingPunct="0">
        <a:lnSpc>
          <a:spcPct val="150000"/>
        </a:lnSpc>
        <a:spcBef>
          <a:spcPct val="0"/>
        </a:spcBef>
        <a:spcAft>
          <a:spcPct val="0"/>
        </a:spcAft>
        <a:defRPr b="1">
          <a:solidFill>
            <a:schemeClr val="tx1"/>
          </a:solidFill>
          <a:latin typeface="微软雅黑" pitchFamily="34" charset="-122"/>
          <a:ea typeface="微软雅黑" pitchFamily="34" charset="-122"/>
          <a:cs typeface="+mn-cs"/>
        </a:defRPr>
      </a:lvl1pPr>
      <a:lvl2pPr marL="742950" indent="-285750" algn="l" rtl="0" eaLnBrk="0" fontAlgn="base" hangingPunct="0">
        <a:lnSpc>
          <a:spcPct val="120000"/>
        </a:lnSpc>
        <a:spcBef>
          <a:spcPct val="50000"/>
        </a:spcBef>
        <a:spcAft>
          <a:spcPct val="0"/>
        </a:spcAft>
        <a:defRPr sz="1600">
          <a:solidFill>
            <a:schemeClr val="tx1"/>
          </a:solidFill>
          <a:latin typeface="微软雅黑" pitchFamily="34" charset="-122"/>
          <a:ea typeface="微软雅黑" pitchFamily="34" charset="-122"/>
        </a:defRPr>
      </a:lvl2pPr>
      <a:lvl3pPr marL="1143000" indent="-228600" algn="l" rtl="0" eaLnBrk="0" fontAlgn="base" hangingPunct="0">
        <a:lnSpc>
          <a:spcPct val="120000"/>
        </a:lnSpc>
        <a:spcBef>
          <a:spcPct val="50000"/>
        </a:spcBef>
        <a:spcAft>
          <a:spcPct val="0"/>
        </a:spcAft>
        <a:defRPr sz="1400">
          <a:solidFill>
            <a:schemeClr val="tx1"/>
          </a:solidFill>
          <a:latin typeface="微软雅黑" pitchFamily="34" charset="-122"/>
          <a:ea typeface="微软雅黑" pitchFamily="34" charset="-122"/>
        </a:defRPr>
      </a:lvl3pPr>
      <a:lvl4pPr marL="1600200" indent="-228600" algn="l" rtl="0" eaLnBrk="0" fontAlgn="base" hangingPunct="0">
        <a:lnSpc>
          <a:spcPct val="120000"/>
        </a:lnSpc>
        <a:spcBef>
          <a:spcPct val="50000"/>
        </a:spcBef>
        <a:spcAft>
          <a:spcPct val="0"/>
        </a:spcAft>
        <a:defRPr sz="1200">
          <a:solidFill>
            <a:schemeClr val="tx1"/>
          </a:solidFill>
          <a:latin typeface="微软雅黑" pitchFamily="34" charset="-122"/>
          <a:ea typeface="微软雅黑" pitchFamily="34" charset="-122"/>
        </a:defRPr>
      </a:lvl4pPr>
      <a:lvl5pPr marL="2057400" indent="-228600" algn="l" rtl="0" eaLnBrk="0" fontAlgn="base" hangingPunct="0">
        <a:lnSpc>
          <a:spcPct val="120000"/>
        </a:lnSpc>
        <a:spcBef>
          <a:spcPct val="20000"/>
        </a:spcBef>
        <a:spcAft>
          <a:spcPct val="0"/>
        </a:spcAft>
        <a:defRPr sz="1100">
          <a:solidFill>
            <a:schemeClr val="tx1"/>
          </a:solidFill>
          <a:latin typeface="微软雅黑" pitchFamily="34" charset="-122"/>
          <a:ea typeface="微软雅黑"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body" idx="1"/>
          </p:nvPr>
        </p:nvSpPr>
        <p:spPr bwMode="auto">
          <a:xfrm>
            <a:off x="457200" y="102870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8132" name="Text Box 4"/>
          <p:cNvSpPr txBox="1">
            <a:spLocks noChangeArrowheads="1"/>
          </p:cNvSpPr>
          <p:nvPr/>
        </p:nvSpPr>
        <p:spPr bwMode="auto">
          <a:xfrm>
            <a:off x="1116013" y="4893472"/>
            <a:ext cx="2209800" cy="276999"/>
          </a:xfrm>
          <a:prstGeom prst="rect">
            <a:avLst/>
          </a:prstGeom>
          <a:noFill/>
          <a:ln w="9525">
            <a:noFill/>
            <a:miter lim="800000"/>
            <a:headEnd/>
            <a:tailEnd/>
          </a:ln>
          <a:effectLst/>
        </p:spPr>
        <p:txBody>
          <a:bodyPr>
            <a:spAutoFit/>
          </a:bodyPr>
          <a:lstStyle/>
          <a:p>
            <a:pPr>
              <a:spcBef>
                <a:spcPct val="50000"/>
              </a:spcBef>
              <a:defRPr/>
            </a:pPr>
            <a:r>
              <a:rPr lang="en-US" altLang="zh-CN" sz="1200" dirty="0">
                <a:solidFill>
                  <a:srgbClr val="000000"/>
                </a:solidFill>
                <a:latin typeface="微软雅黑" pitchFamily="34" charset="-122"/>
                <a:ea typeface="微软雅黑" pitchFamily="34" charset="-122"/>
                <a:cs typeface="Arial" pitchFamily="34" charset="0"/>
              </a:rPr>
              <a:t>www.h3c.com.cn</a:t>
            </a:r>
          </a:p>
        </p:txBody>
      </p:sp>
      <p:sp>
        <p:nvSpPr>
          <p:cNvPr id="48133" name="Text Box 5"/>
          <p:cNvSpPr txBox="1">
            <a:spLocks noChangeArrowheads="1"/>
          </p:cNvSpPr>
          <p:nvPr/>
        </p:nvSpPr>
        <p:spPr bwMode="auto">
          <a:xfrm>
            <a:off x="8647112" y="4876008"/>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rgbClr val="000000"/>
                </a:solidFill>
                <a:latin typeface="微软雅黑" pitchFamily="34" charset="-122"/>
                <a:ea typeface="微软雅黑" pitchFamily="34" charset="-122"/>
              </a:rPr>
              <a:pPr algn="r">
                <a:spcBef>
                  <a:spcPct val="50000"/>
                </a:spcBef>
                <a:defRPr/>
              </a:pPr>
              <a:t>‹#›</a:t>
            </a:fld>
            <a:endParaRPr lang="en-US" altLang="zh-CN" sz="1200" dirty="0">
              <a:solidFill>
                <a:srgbClr val="000000"/>
              </a:solidFill>
              <a:latin typeface="微软雅黑" pitchFamily="34" charset="-122"/>
              <a:ea typeface="微软雅黑" pitchFamily="34" charset="-122"/>
            </a:endParaRPr>
          </a:p>
        </p:txBody>
      </p:sp>
      <p:sp>
        <p:nvSpPr>
          <p:cNvPr id="1029" name="Rectangle 24"/>
          <p:cNvSpPr>
            <a:spLocks noGrp="1" noChangeArrowheads="1"/>
          </p:cNvSpPr>
          <p:nvPr>
            <p:ph type="title"/>
          </p:nvPr>
        </p:nvSpPr>
        <p:spPr bwMode="auto">
          <a:xfrm>
            <a:off x="457200" y="228600"/>
            <a:ext cx="7239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39" name="Freeform 15"/>
          <p:cNvSpPr>
            <a:spLocks/>
          </p:cNvSpPr>
          <p:nvPr/>
        </p:nvSpPr>
        <p:spPr bwMode="auto">
          <a:xfrm>
            <a:off x="683568" y="4711307"/>
            <a:ext cx="504056" cy="429815"/>
          </a:xfrm>
          <a:custGeom>
            <a:avLst/>
            <a:gdLst/>
            <a:ahLst/>
            <a:cxnLst>
              <a:cxn ang="0">
                <a:pos x="121" y="421"/>
              </a:cxn>
              <a:cxn ang="0">
                <a:pos x="0" y="210"/>
              </a:cxn>
              <a:cxn ang="0">
                <a:pos x="121" y="0"/>
              </a:cxn>
              <a:cxn ang="0">
                <a:pos x="363" y="0"/>
              </a:cxn>
              <a:cxn ang="0">
                <a:pos x="484" y="210"/>
              </a:cxn>
              <a:cxn ang="0">
                <a:pos x="363" y="421"/>
              </a:cxn>
              <a:cxn ang="0">
                <a:pos x="121" y="421"/>
              </a:cxn>
            </a:cxnLst>
            <a:rect l="0" t="0" r="r" b="b"/>
            <a:pathLst>
              <a:path w="484" h="421">
                <a:moveTo>
                  <a:pt x="121" y="421"/>
                </a:moveTo>
                <a:lnTo>
                  <a:pt x="0" y="210"/>
                </a:lnTo>
                <a:lnTo>
                  <a:pt x="121" y="0"/>
                </a:lnTo>
                <a:lnTo>
                  <a:pt x="363" y="0"/>
                </a:lnTo>
                <a:lnTo>
                  <a:pt x="484" y="210"/>
                </a:lnTo>
                <a:lnTo>
                  <a:pt x="363" y="421"/>
                </a:lnTo>
                <a:lnTo>
                  <a:pt x="121" y="421"/>
                </a:lnTo>
                <a:close/>
              </a:path>
            </a:pathLst>
          </a:custGeom>
          <a:solidFill>
            <a:srgbClr val="EFEFEF"/>
          </a:solidFill>
          <a:ln w="9525">
            <a:noFill/>
            <a:round/>
            <a:headEnd/>
            <a:tailEnd/>
          </a:ln>
        </p:spPr>
        <p:txBody>
          <a:bodyPr/>
          <a:lstStyle/>
          <a:p>
            <a:pPr>
              <a:defRPr/>
            </a:pPr>
            <a:endParaRPr lang="zh-CN" altLang="en-US">
              <a:solidFill>
                <a:srgbClr val="000000"/>
              </a:solidFill>
              <a:latin typeface="微软雅黑" pitchFamily="34" charset="-122"/>
              <a:ea typeface="微软雅黑" pitchFamily="34" charset="-122"/>
            </a:endParaRPr>
          </a:p>
        </p:txBody>
      </p:sp>
      <p:sp>
        <p:nvSpPr>
          <p:cNvPr id="31" name="Freeform 23"/>
          <p:cNvSpPr>
            <a:spLocks/>
          </p:cNvSpPr>
          <p:nvPr/>
        </p:nvSpPr>
        <p:spPr bwMode="auto">
          <a:xfrm>
            <a:off x="1080000" y="4491041"/>
            <a:ext cx="504000" cy="432197"/>
          </a:xfrm>
          <a:custGeom>
            <a:avLst/>
            <a:gdLst/>
            <a:ahLst/>
            <a:cxnLst>
              <a:cxn ang="0">
                <a:pos x="121" y="421"/>
              </a:cxn>
              <a:cxn ang="0">
                <a:pos x="0" y="211"/>
              </a:cxn>
              <a:cxn ang="0">
                <a:pos x="121" y="0"/>
              </a:cxn>
              <a:cxn ang="0">
                <a:pos x="363" y="0"/>
              </a:cxn>
              <a:cxn ang="0">
                <a:pos x="484" y="211"/>
              </a:cxn>
              <a:cxn ang="0">
                <a:pos x="363" y="421"/>
              </a:cxn>
              <a:cxn ang="0">
                <a:pos x="121" y="421"/>
              </a:cxn>
            </a:cxnLst>
            <a:rect l="0" t="0" r="r" b="b"/>
            <a:pathLst>
              <a:path w="484" h="421">
                <a:moveTo>
                  <a:pt x="121" y="421"/>
                </a:moveTo>
                <a:lnTo>
                  <a:pt x="0" y="211"/>
                </a:lnTo>
                <a:lnTo>
                  <a:pt x="121" y="0"/>
                </a:lnTo>
                <a:lnTo>
                  <a:pt x="363" y="0"/>
                </a:lnTo>
                <a:lnTo>
                  <a:pt x="484" y="211"/>
                </a:lnTo>
                <a:lnTo>
                  <a:pt x="363" y="421"/>
                </a:lnTo>
                <a:lnTo>
                  <a:pt x="121" y="421"/>
                </a:lnTo>
                <a:close/>
              </a:path>
            </a:pathLst>
          </a:custGeom>
          <a:solidFill>
            <a:srgbClr val="FCEEE5"/>
          </a:solidFill>
          <a:ln w="9525">
            <a:noFill/>
            <a:round/>
            <a:headEnd/>
            <a:tailEnd/>
          </a:ln>
        </p:spPr>
        <p:txBody>
          <a:bodyPr/>
          <a:lstStyle/>
          <a:p>
            <a:pPr>
              <a:defRPr/>
            </a:pPr>
            <a:endParaRPr lang="zh-CN" altLang="en-US">
              <a:solidFill>
                <a:srgbClr val="000000"/>
              </a:solidFill>
              <a:latin typeface="微软雅黑" pitchFamily="34" charset="-122"/>
              <a:ea typeface="微软雅黑" pitchFamily="34" charset="-122"/>
            </a:endParaRPr>
          </a:p>
        </p:txBody>
      </p:sp>
      <p:pic>
        <p:nvPicPr>
          <p:cNvPr id="9" name="图片 8" descr="H3C_彩色.png"/>
          <p:cNvPicPr>
            <a:picLocks noChangeAspect="1"/>
          </p:cNvPicPr>
          <p:nvPr/>
        </p:nvPicPr>
        <p:blipFill>
          <a:blip r:embed="rId13" cstate="print"/>
          <a:stretch>
            <a:fillRect/>
          </a:stretch>
        </p:blipFill>
        <p:spPr>
          <a:xfrm>
            <a:off x="7956376" y="195488"/>
            <a:ext cx="971600" cy="242451"/>
          </a:xfrm>
          <a:prstGeom prst="rect">
            <a:avLst/>
          </a:prstGeom>
        </p:spPr>
      </p:pic>
    </p:spTree>
  </p:cSld>
  <p:clrMap bg1="lt1" tx1="dk1" bg2="lt2" tx2="dk2" accent1="accent1" accent2="accent2" accent3="accent3" accent4="accent4" accent5="accent5" accent6="accent6" hlink="hlink" folHlink="folHlink"/>
  <p:sldLayoutIdLst>
    <p:sldLayoutId id="2147485762" r:id="rId1"/>
    <p:sldLayoutId id="2147485763" r:id="rId2"/>
    <p:sldLayoutId id="2147485764" r:id="rId3"/>
    <p:sldLayoutId id="2147485765" r:id="rId4"/>
    <p:sldLayoutId id="2147485766" r:id="rId5"/>
    <p:sldLayoutId id="2147485767" r:id="rId6"/>
    <p:sldLayoutId id="2147485768" r:id="rId7"/>
    <p:sldLayoutId id="2147485769" r:id="rId8"/>
    <p:sldLayoutId id="2147485770" r:id="rId9"/>
    <p:sldLayoutId id="2147485771" r:id="rId10"/>
    <p:sldLayoutId id="2147485772" r:id="rId11"/>
  </p:sldLayoutIdLst>
  <p:txStyles>
    <p:titleStyle>
      <a:lvl1pPr algn="l" rtl="0" eaLnBrk="1" fontAlgn="base" hangingPunct="1">
        <a:spcBef>
          <a:spcPct val="0"/>
        </a:spcBef>
        <a:spcAft>
          <a:spcPct val="0"/>
        </a:spcAft>
        <a:defRPr sz="2800" b="1">
          <a:solidFill>
            <a:srgbClr val="CC0000"/>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rgbClr val="CC0000"/>
          </a:solidFill>
          <a:latin typeface="Arial" charset="0"/>
          <a:ea typeface="华文细黑" pitchFamily="2" charset="-122"/>
        </a:defRPr>
      </a:lvl2pPr>
      <a:lvl3pPr algn="l" rtl="0" eaLnBrk="1" fontAlgn="base" hangingPunct="1">
        <a:spcBef>
          <a:spcPct val="0"/>
        </a:spcBef>
        <a:spcAft>
          <a:spcPct val="0"/>
        </a:spcAft>
        <a:defRPr sz="3200" b="1">
          <a:solidFill>
            <a:srgbClr val="CC0000"/>
          </a:solidFill>
          <a:latin typeface="Arial" charset="0"/>
          <a:ea typeface="华文细黑" pitchFamily="2" charset="-122"/>
        </a:defRPr>
      </a:lvl3pPr>
      <a:lvl4pPr algn="l" rtl="0" eaLnBrk="1" fontAlgn="base" hangingPunct="1">
        <a:spcBef>
          <a:spcPct val="0"/>
        </a:spcBef>
        <a:spcAft>
          <a:spcPct val="0"/>
        </a:spcAft>
        <a:defRPr sz="3200" b="1">
          <a:solidFill>
            <a:srgbClr val="CC0000"/>
          </a:solidFill>
          <a:latin typeface="Arial" charset="0"/>
          <a:ea typeface="华文细黑" pitchFamily="2" charset="-122"/>
        </a:defRPr>
      </a:lvl4pPr>
      <a:lvl5pPr algn="l" rtl="0" eaLnBrk="1" fontAlgn="base" hangingPunct="1">
        <a:spcBef>
          <a:spcPct val="0"/>
        </a:spcBef>
        <a:spcAft>
          <a:spcPct val="0"/>
        </a:spcAft>
        <a:defRPr sz="3200" b="1">
          <a:solidFill>
            <a:srgbClr val="CC0000"/>
          </a:solidFill>
          <a:latin typeface="Arial" charset="0"/>
          <a:ea typeface="华文细黑" pitchFamily="2" charset="-122"/>
        </a:defRPr>
      </a:lvl5pPr>
      <a:lvl6pPr marL="457200" algn="l" rtl="0" eaLnBrk="1" fontAlgn="base" hangingPunct="1">
        <a:spcBef>
          <a:spcPct val="0"/>
        </a:spcBef>
        <a:spcAft>
          <a:spcPct val="0"/>
        </a:spcAft>
        <a:defRPr sz="3200" b="1">
          <a:solidFill>
            <a:srgbClr val="CC0000"/>
          </a:solidFill>
          <a:latin typeface="Arial" charset="0"/>
          <a:ea typeface="华文细黑" pitchFamily="2" charset="-122"/>
        </a:defRPr>
      </a:lvl6pPr>
      <a:lvl7pPr marL="914400" algn="l" rtl="0" eaLnBrk="1" fontAlgn="base" hangingPunct="1">
        <a:spcBef>
          <a:spcPct val="0"/>
        </a:spcBef>
        <a:spcAft>
          <a:spcPct val="0"/>
        </a:spcAft>
        <a:defRPr sz="3200" b="1">
          <a:solidFill>
            <a:srgbClr val="CC0000"/>
          </a:solidFill>
          <a:latin typeface="Arial" charset="0"/>
          <a:ea typeface="华文细黑" pitchFamily="2" charset="-122"/>
        </a:defRPr>
      </a:lvl7pPr>
      <a:lvl8pPr marL="1371600" algn="l" rtl="0" eaLnBrk="1" fontAlgn="base" hangingPunct="1">
        <a:spcBef>
          <a:spcPct val="0"/>
        </a:spcBef>
        <a:spcAft>
          <a:spcPct val="0"/>
        </a:spcAft>
        <a:defRPr sz="3200" b="1">
          <a:solidFill>
            <a:srgbClr val="CC0000"/>
          </a:solidFill>
          <a:latin typeface="Arial" charset="0"/>
          <a:ea typeface="华文细黑" pitchFamily="2" charset="-122"/>
        </a:defRPr>
      </a:lvl8pPr>
      <a:lvl9pPr marL="1828800" algn="l" rtl="0" eaLnBrk="1" fontAlgn="base" hangingPunct="1">
        <a:spcBef>
          <a:spcPct val="0"/>
        </a:spcBef>
        <a:spcAft>
          <a:spcPct val="0"/>
        </a:spcAft>
        <a:defRPr sz="3200" b="1">
          <a:solidFill>
            <a:srgbClr val="CC0000"/>
          </a:solidFill>
          <a:latin typeface="Arial" charset="0"/>
          <a:ea typeface="华文细黑" pitchFamily="2" charset="-122"/>
        </a:defRPr>
      </a:lvl9pPr>
    </p:titleStyle>
    <p:bodyStyle>
      <a:lvl1pPr marL="342900" indent="-342900" algn="l" rtl="0" eaLnBrk="1" fontAlgn="base" hangingPunct="1">
        <a:lnSpc>
          <a:spcPct val="150000"/>
        </a:lnSpc>
        <a:spcBef>
          <a:spcPct val="0"/>
        </a:spcBef>
        <a:spcAft>
          <a:spcPct val="0"/>
        </a:spcAft>
        <a:defRPr sz="1800" b="1">
          <a:solidFill>
            <a:schemeClr val="tx1"/>
          </a:solidFill>
          <a:latin typeface="微软雅黑" pitchFamily="34" charset="-122"/>
          <a:ea typeface="微软雅黑" pitchFamily="34" charset="-122"/>
          <a:cs typeface="+mn-cs"/>
        </a:defRPr>
      </a:lvl1pPr>
      <a:lvl2pPr marL="742950" indent="-285750" algn="l" rtl="0" eaLnBrk="1" fontAlgn="base" hangingPunct="1">
        <a:lnSpc>
          <a:spcPct val="120000"/>
        </a:lnSpc>
        <a:spcBef>
          <a:spcPct val="50000"/>
        </a:spcBef>
        <a:spcAft>
          <a:spcPct val="0"/>
        </a:spcAft>
        <a:defRPr sz="1600">
          <a:solidFill>
            <a:schemeClr val="tx1"/>
          </a:solidFill>
          <a:latin typeface="微软雅黑" pitchFamily="34" charset="-122"/>
          <a:ea typeface="微软雅黑" pitchFamily="34" charset="-122"/>
        </a:defRPr>
      </a:lvl2pPr>
      <a:lvl3pPr marL="1143000" indent="-228600" algn="l" rtl="0" eaLnBrk="1" fontAlgn="base" hangingPunct="1">
        <a:lnSpc>
          <a:spcPct val="120000"/>
        </a:lnSpc>
        <a:spcBef>
          <a:spcPct val="50000"/>
        </a:spcBef>
        <a:spcAft>
          <a:spcPct val="0"/>
        </a:spcAft>
        <a:defRPr sz="1400">
          <a:solidFill>
            <a:schemeClr val="tx1"/>
          </a:solidFill>
          <a:latin typeface="微软雅黑" pitchFamily="34" charset="-122"/>
          <a:ea typeface="微软雅黑" pitchFamily="34" charset="-122"/>
        </a:defRPr>
      </a:lvl3pPr>
      <a:lvl4pPr marL="1600200" indent="-228600" algn="l" rtl="0" eaLnBrk="1" fontAlgn="base" hangingPunct="1">
        <a:lnSpc>
          <a:spcPct val="120000"/>
        </a:lnSpc>
        <a:spcBef>
          <a:spcPct val="50000"/>
        </a:spcBef>
        <a:spcAft>
          <a:spcPct val="0"/>
        </a:spcAft>
        <a:defRPr sz="1200">
          <a:solidFill>
            <a:schemeClr val="tx1"/>
          </a:solidFill>
          <a:latin typeface="微软雅黑" pitchFamily="34" charset="-122"/>
          <a:ea typeface="微软雅黑" pitchFamily="34" charset="-122"/>
        </a:defRPr>
      </a:lvl4pPr>
      <a:lvl5pPr marL="2057400" indent="-228600" algn="l" rtl="0" eaLnBrk="1" fontAlgn="base" hangingPunct="1">
        <a:lnSpc>
          <a:spcPct val="120000"/>
        </a:lnSpc>
        <a:spcBef>
          <a:spcPct val="20000"/>
        </a:spcBef>
        <a:spcAft>
          <a:spcPct val="0"/>
        </a:spcAft>
        <a:defRPr sz="1100">
          <a:solidFill>
            <a:schemeClr val="tx1"/>
          </a:solidFill>
          <a:latin typeface="微软雅黑" pitchFamily="34" charset="-122"/>
          <a:ea typeface="微软雅黑"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body" idx="1"/>
          </p:nvPr>
        </p:nvSpPr>
        <p:spPr bwMode="auto">
          <a:xfrm>
            <a:off x="457200" y="102870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8132" name="Text Box 4"/>
          <p:cNvSpPr txBox="1">
            <a:spLocks noChangeArrowheads="1"/>
          </p:cNvSpPr>
          <p:nvPr/>
        </p:nvSpPr>
        <p:spPr bwMode="auto">
          <a:xfrm>
            <a:off x="1116013" y="4893471"/>
            <a:ext cx="2209800" cy="276999"/>
          </a:xfrm>
          <a:prstGeom prst="rect">
            <a:avLst/>
          </a:prstGeom>
          <a:noFill/>
          <a:ln w="9525">
            <a:noFill/>
            <a:miter lim="800000"/>
            <a:headEnd/>
            <a:tailEnd/>
          </a:ln>
          <a:effectLst/>
        </p:spPr>
        <p:txBody>
          <a:bodyPr>
            <a:spAutoFit/>
          </a:bodyPr>
          <a:lstStyle/>
          <a:p>
            <a:pPr>
              <a:spcBef>
                <a:spcPct val="50000"/>
              </a:spcBef>
              <a:defRPr/>
            </a:pPr>
            <a:r>
              <a:rPr lang="en-US" altLang="zh-CN" sz="1200" dirty="0">
                <a:solidFill>
                  <a:srgbClr val="000000"/>
                </a:solidFill>
                <a:latin typeface="微软雅黑" pitchFamily="34" charset="-122"/>
                <a:ea typeface="微软雅黑" pitchFamily="34" charset="-122"/>
                <a:cs typeface="Arial" pitchFamily="34" charset="0"/>
              </a:rPr>
              <a:t>www.h3c.com.cn</a:t>
            </a:r>
          </a:p>
        </p:txBody>
      </p:sp>
      <p:sp>
        <p:nvSpPr>
          <p:cNvPr id="48133" name="Text Box 5"/>
          <p:cNvSpPr txBox="1">
            <a:spLocks noChangeArrowheads="1"/>
          </p:cNvSpPr>
          <p:nvPr/>
        </p:nvSpPr>
        <p:spPr bwMode="auto">
          <a:xfrm>
            <a:off x="8647112" y="4876007"/>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rgbClr val="000000"/>
                </a:solidFill>
                <a:latin typeface="微软雅黑" pitchFamily="34" charset="-122"/>
                <a:ea typeface="微软雅黑" pitchFamily="34" charset="-122"/>
              </a:rPr>
              <a:pPr algn="r">
                <a:spcBef>
                  <a:spcPct val="50000"/>
                </a:spcBef>
                <a:defRPr/>
              </a:pPr>
              <a:t>‹#›</a:t>
            </a:fld>
            <a:endParaRPr lang="en-US" altLang="zh-CN" sz="1200" dirty="0">
              <a:solidFill>
                <a:srgbClr val="000000"/>
              </a:solidFill>
              <a:latin typeface="微软雅黑" pitchFamily="34" charset="-122"/>
              <a:ea typeface="微软雅黑" pitchFamily="34" charset="-122"/>
            </a:endParaRPr>
          </a:p>
        </p:txBody>
      </p:sp>
      <p:sp>
        <p:nvSpPr>
          <p:cNvPr id="1029" name="Rectangle 24"/>
          <p:cNvSpPr>
            <a:spLocks noGrp="1" noChangeArrowheads="1"/>
          </p:cNvSpPr>
          <p:nvPr>
            <p:ph type="title"/>
          </p:nvPr>
        </p:nvSpPr>
        <p:spPr bwMode="auto">
          <a:xfrm>
            <a:off x="457200" y="228600"/>
            <a:ext cx="7239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39" name="Freeform 15"/>
          <p:cNvSpPr>
            <a:spLocks/>
          </p:cNvSpPr>
          <p:nvPr/>
        </p:nvSpPr>
        <p:spPr bwMode="auto">
          <a:xfrm>
            <a:off x="683568" y="4711306"/>
            <a:ext cx="504056" cy="429815"/>
          </a:xfrm>
          <a:custGeom>
            <a:avLst/>
            <a:gdLst/>
            <a:ahLst/>
            <a:cxnLst>
              <a:cxn ang="0">
                <a:pos x="121" y="421"/>
              </a:cxn>
              <a:cxn ang="0">
                <a:pos x="0" y="210"/>
              </a:cxn>
              <a:cxn ang="0">
                <a:pos x="121" y="0"/>
              </a:cxn>
              <a:cxn ang="0">
                <a:pos x="363" y="0"/>
              </a:cxn>
              <a:cxn ang="0">
                <a:pos x="484" y="210"/>
              </a:cxn>
              <a:cxn ang="0">
                <a:pos x="363" y="421"/>
              </a:cxn>
              <a:cxn ang="0">
                <a:pos x="121" y="421"/>
              </a:cxn>
            </a:cxnLst>
            <a:rect l="0" t="0" r="r" b="b"/>
            <a:pathLst>
              <a:path w="484" h="421">
                <a:moveTo>
                  <a:pt x="121" y="421"/>
                </a:moveTo>
                <a:lnTo>
                  <a:pt x="0" y="210"/>
                </a:lnTo>
                <a:lnTo>
                  <a:pt x="121" y="0"/>
                </a:lnTo>
                <a:lnTo>
                  <a:pt x="363" y="0"/>
                </a:lnTo>
                <a:lnTo>
                  <a:pt x="484" y="210"/>
                </a:lnTo>
                <a:lnTo>
                  <a:pt x="363" y="421"/>
                </a:lnTo>
                <a:lnTo>
                  <a:pt x="121" y="421"/>
                </a:lnTo>
                <a:close/>
              </a:path>
            </a:pathLst>
          </a:custGeom>
          <a:solidFill>
            <a:srgbClr val="EFEFEF"/>
          </a:solidFill>
          <a:ln w="9525">
            <a:noFill/>
            <a:round/>
            <a:headEnd/>
            <a:tailEnd/>
          </a:ln>
        </p:spPr>
        <p:txBody>
          <a:bodyPr/>
          <a:lstStyle/>
          <a:p>
            <a:pPr>
              <a:defRPr/>
            </a:pPr>
            <a:endParaRPr lang="zh-CN" altLang="en-US">
              <a:solidFill>
                <a:srgbClr val="000000"/>
              </a:solidFill>
              <a:latin typeface="微软雅黑" pitchFamily="34" charset="-122"/>
              <a:ea typeface="微软雅黑" pitchFamily="34" charset="-122"/>
            </a:endParaRPr>
          </a:p>
        </p:txBody>
      </p:sp>
      <p:sp>
        <p:nvSpPr>
          <p:cNvPr id="31" name="Freeform 23"/>
          <p:cNvSpPr>
            <a:spLocks/>
          </p:cNvSpPr>
          <p:nvPr/>
        </p:nvSpPr>
        <p:spPr bwMode="auto">
          <a:xfrm>
            <a:off x="1080000" y="4491040"/>
            <a:ext cx="504000" cy="432197"/>
          </a:xfrm>
          <a:custGeom>
            <a:avLst/>
            <a:gdLst/>
            <a:ahLst/>
            <a:cxnLst>
              <a:cxn ang="0">
                <a:pos x="121" y="421"/>
              </a:cxn>
              <a:cxn ang="0">
                <a:pos x="0" y="211"/>
              </a:cxn>
              <a:cxn ang="0">
                <a:pos x="121" y="0"/>
              </a:cxn>
              <a:cxn ang="0">
                <a:pos x="363" y="0"/>
              </a:cxn>
              <a:cxn ang="0">
                <a:pos x="484" y="211"/>
              </a:cxn>
              <a:cxn ang="0">
                <a:pos x="363" y="421"/>
              </a:cxn>
              <a:cxn ang="0">
                <a:pos x="121" y="421"/>
              </a:cxn>
            </a:cxnLst>
            <a:rect l="0" t="0" r="r" b="b"/>
            <a:pathLst>
              <a:path w="484" h="421">
                <a:moveTo>
                  <a:pt x="121" y="421"/>
                </a:moveTo>
                <a:lnTo>
                  <a:pt x="0" y="211"/>
                </a:lnTo>
                <a:lnTo>
                  <a:pt x="121" y="0"/>
                </a:lnTo>
                <a:lnTo>
                  <a:pt x="363" y="0"/>
                </a:lnTo>
                <a:lnTo>
                  <a:pt x="484" y="211"/>
                </a:lnTo>
                <a:lnTo>
                  <a:pt x="363" y="421"/>
                </a:lnTo>
                <a:lnTo>
                  <a:pt x="121" y="421"/>
                </a:lnTo>
                <a:close/>
              </a:path>
            </a:pathLst>
          </a:custGeom>
          <a:solidFill>
            <a:srgbClr val="FCEEE5"/>
          </a:solidFill>
          <a:ln w="9525">
            <a:noFill/>
            <a:round/>
            <a:headEnd/>
            <a:tailEnd/>
          </a:ln>
        </p:spPr>
        <p:txBody>
          <a:bodyPr/>
          <a:lstStyle/>
          <a:p>
            <a:pPr>
              <a:defRPr/>
            </a:pPr>
            <a:endParaRPr lang="zh-CN" altLang="en-US">
              <a:solidFill>
                <a:srgbClr val="000000"/>
              </a:solidFill>
              <a:latin typeface="微软雅黑" pitchFamily="34" charset="-122"/>
              <a:ea typeface="微软雅黑" pitchFamily="34" charset="-122"/>
            </a:endParaRPr>
          </a:p>
        </p:txBody>
      </p:sp>
      <p:pic>
        <p:nvPicPr>
          <p:cNvPr id="9" name="图片 8" descr="H3C_彩色.png"/>
          <p:cNvPicPr>
            <a:picLocks noChangeAspect="1"/>
          </p:cNvPicPr>
          <p:nvPr/>
        </p:nvPicPr>
        <p:blipFill>
          <a:blip r:embed="rId13" cstate="screen"/>
          <a:stretch>
            <a:fillRect/>
          </a:stretch>
        </p:blipFill>
        <p:spPr>
          <a:xfrm>
            <a:off x="7956376" y="195487"/>
            <a:ext cx="971600" cy="242451"/>
          </a:xfrm>
          <a:prstGeom prst="rect">
            <a:avLst/>
          </a:prstGeom>
        </p:spPr>
      </p:pic>
    </p:spTree>
    <p:extLst>
      <p:ext uri="{BB962C8B-B14F-4D97-AF65-F5344CB8AC3E}">
        <p14:creationId xmlns:p14="http://schemas.microsoft.com/office/powerpoint/2010/main" xmlns="" val="4138640313"/>
      </p:ext>
    </p:extLst>
  </p:cSld>
  <p:clrMap bg1="lt1" tx1="dk1" bg2="lt2" tx2="dk2" accent1="accent1" accent2="accent2" accent3="accent3" accent4="accent4" accent5="accent5" accent6="accent6" hlink="hlink" folHlink="folHlink"/>
  <p:sldLayoutIdLst>
    <p:sldLayoutId id="2147485774" r:id="rId1"/>
    <p:sldLayoutId id="2147485775" r:id="rId2"/>
    <p:sldLayoutId id="2147485776" r:id="rId3"/>
    <p:sldLayoutId id="2147485777" r:id="rId4"/>
    <p:sldLayoutId id="2147485778" r:id="rId5"/>
    <p:sldLayoutId id="2147485779" r:id="rId6"/>
    <p:sldLayoutId id="2147485780" r:id="rId7"/>
    <p:sldLayoutId id="2147485781" r:id="rId8"/>
    <p:sldLayoutId id="2147485782" r:id="rId9"/>
    <p:sldLayoutId id="2147485783" r:id="rId10"/>
    <p:sldLayoutId id="2147485784" r:id="rId11"/>
  </p:sldLayoutIdLst>
  <p:txStyles>
    <p:titleStyle>
      <a:lvl1pPr algn="l" rtl="0" eaLnBrk="1" fontAlgn="base" hangingPunct="1">
        <a:spcBef>
          <a:spcPct val="0"/>
        </a:spcBef>
        <a:spcAft>
          <a:spcPct val="0"/>
        </a:spcAft>
        <a:defRPr sz="2800" b="1">
          <a:solidFill>
            <a:srgbClr val="CC0000"/>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rgbClr val="CC0000"/>
          </a:solidFill>
          <a:latin typeface="Arial" charset="0"/>
          <a:ea typeface="华文细黑" pitchFamily="2" charset="-122"/>
        </a:defRPr>
      </a:lvl2pPr>
      <a:lvl3pPr algn="l" rtl="0" eaLnBrk="1" fontAlgn="base" hangingPunct="1">
        <a:spcBef>
          <a:spcPct val="0"/>
        </a:spcBef>
        <a:spcAft>
          <a:spcPct val="0"/>
        </a:spcAft>
        <a:defRPr sz="3200" b="1">
          <a:solidFill>
            <a:srgbClr val="CC0000"/>
          </a:solidFill>
          <a:latin typeface="Arial" charset="0"/>
          <a:ea typeface="华文细黑" pitchFamily="2" charset="-122"/>
        </a:defRPr>
      </a:lvl3pPr>
      <a:lvl4pPr algn="l" rtl="0" eaLnBrk="1" fontAlgn="base" hangingPunct="1">
        <a:spcBef>
          <a:spcPct val="0"/>
        </a:spcBef>
        <a:spcAft>
          <a:spcPct val="0"/>
        </a:spcAft>
        <a:defRPr sz="3200" b="1">
          <a:solidFill>
            <a:srgbClr val="CC0000"/>
          </a:solidFill>
          <a:latin typeface="Arial" charset="0"/>
          <a:ea typeface="华文细黑" pitchFamily="2" charset="-122"/>
        </a:defRPr>
      </a:lvl4pPr>
      <a:lvl5pPr algn="l" rtl="0" eaLnBrk="1" fontAlgn="base" hangingPunct="1">
        <a:spcBef>
          <a:spcPct val="0"/>
        </a:spcBef>
        <a:spcAft>
          <a:spcPct val="0"/>
        </a:spcAft>
        <a:defRPr sz="3200" b="1">
          <a:solidFill>
            <a:srgbClr val="CC0000"/>
          </a:solidFill>
          <a:latin typeface="Arial" charset="0"/>
          <a:ea typeface="华文细黑" pitchFamily="2" charset="-122"/>
        </a:defRPr>
      </a:lvl5pPr>
      <a:lvl6pPr marL="457200" algn="l" rtl="0" eaLnBrk="1" fontAlgn="base" hangingPunct="1">
        <a:spcBef>
          <a:spcPct val="0"/>
        </a:spcBef>
        <a:spcAft>
          <a:spcPct val="0"/>
        </a:spcAft>
        <a:defRPr sz="3200" b="1">
          <a:solidFill>
            <a:srgbClr val="CC0000"/>
          </a:solidFill>
          <a:latin typeface="Arial" charset="0"/>
          <a:ea typeface="华文细黑" pitchFamily="2" charset="-122"/>
        </a:defRPr>
      </a:lvl6pPr>
      <a:lvl7pPr marL="914400" algn="l" rtl="0" eaLnBrk="1" fontAlgn="base" hangingPunct="1">
        <a:spcBef>
          <a:spcPct val="0"/>
        </a:spcBef>
        <a:spcAft>
          <a:spcPct val="0"/>
        </a:spcAft>
        <a:defRPr sz="3200" b="1">
          <a:solidFill>
            <a:srgbClr val="CC0000"/>
          </a:solidFill>
          <a:latin typeface="Arial" charset="0"/>
          <a:ea typeface="华文细黑" pitchFamily="2" charset="-122"/>
        </a:defRPr>
      </a:lvl7pPr>
      <a:lvl8pPr marL="1371600" algn="l" rtl="0" eaLnBrk="1" fontAlgn="base" hangingPunct="1">
        <a:spcBef>
          <a:spcPct val="0"/>
        </a:spcBef>
        <a:spcAft>
          <a:spcPct val="0"/>
        </a:spcAft>
        <a:defRPr sz="3200" b="1">
          <a:solidFill>
            <a:srgbClr val="CC0000"/>
          </a:solidFill>
          <a:latin typeface="Arial" charset="0"/>
          <a:ea typeface="华文细黑" pitchFamily="2" charset="-122"/>
        </a:defRPr>
      </a:lvl8pPr>
      <a:lvl9pPr marL="1828800" algn="l" rtl="0" eaLnBrk="1" fontAlgn="base" hangingPunct="1">
        <a:spcBef>
          <a:spcPct val="0"/>
        </a:spcBef>
        <a:spcAft>
          <a:spcPct val="0"/>
        </a:spcAft>
        <a:defRPr sz="3200" b="1">
          <a:solidFill>
            <a:srgbClr val="CC0000"/>
          </a:solidFill>
          <a:latin typeface="Arial" charset="0"/>
          <a:ea typeface="华文细黑" pitchFamily="2" charset="-122"/>
        </a:defRPr>
      </a:lvl9pPr>
    </p:titleStyle>
    <p:bodyStyle>
      <a:lvl1pPr marL="342900" indent="-342900" algn="l" rtl="0" eaLnBrk="1" fontAlgn="base" hangingPunct="1">
        <a:lnSpc>
          <a:spcPct val="150000"/>
        </a:lnSpc>
        <a:spcBef>
          <a:spcPct val="0"/>
        </a:spcBef>
        <a:spcAft>
          <a:spcPct val="0"/>
        </a:spcAft>
        <a:defRPr sz="1800" b="1">
          <a:solidFill>
            <a:schemeClr val="tx1"/>
          </a:solidFill>
          <a:latin typeface="微软雅黑" pitchFamily="34" charset="-122"/>
          <a:ea typeface="微软雅黑" pitchFamily="34" charset="-122"/>
          <a:cs typeface="+mn-cs"/>
        </a:defRPr>
      </a:lvl1pPr>
      <a:lvl2pPr marL="742950" indent="-285750" algn="l" rtl="0" eaLnBrk="1" fontAlgn="base" hangingPunct="1">
        <a:lnSpc>
          <a:spcPct val="120000"/>
        </a:lnSpc>
        <a:spcBef>
          <a:spcPct val="50000"/>
        </a:spcBef>
        <a:spcAft>
          <a:spcPct val="0"/>
        </a:spcAft>
        <a:defRPr sz="1600">
          <a:solidFill>
            <a:schemeClr val="tx1"/>
          </a:solidFill>
          <a:latin typeface="微软雅黑" pitchFamily="34" charset="-122"/>
          <a:ea typeface="微软雅黑" pitchFamily="34" charset="-122"/>
        </a:defRPr>
      </a:lvl2pPr>
      <a:lvl3pPr marL="1143000" indent="-228600" algn="l" rtl="0" eaLnBrk="1" fontAlgn="base" hangingPunct="1">
        <a:lnSpc>
          <a:spcPct val="120000"/>
        </a:lnSpc>
        <a:spcBef>
          <a:spcPct val="50000"/>
        </a:spcBef>
        <a:spcAft>
          <a:spcPct val="0"/>
        </a:spcAft>
        <a:defRPr sz="1400">
          <a:solidFill>
            <a:schemeClr val="tx1"/>
          </a:solidFill>
          <a:latin typeface="微软雅黑" pitchFamily="34" charset="-122"/>
          <a:ea typeface="微软雅黑" pitchFamily="34" charset="-122"/>
        </a:defRPr>
      </a:lvl3pPr>
      <a:lvl4pPr marL="1600200" indent="-228600" algn="l" rtl="0" eaLnBrk="1" fontAlgn="base" hangingPunct="1">
        <a:lnSpc>
          <a:spcPct val="120000"/>
        </a:lnSpc>
        <a:spcBef>
          <a:spcPct val="50000"/>
        </a:spcBef>
        <a:spcAft>
          <a:spcPct val="0"/>
        </a:spcAft>
        <a:defRPr sz="1200">
          <a:solidFill>
            <a:schemeClr val="tx1"/>
          </a:solidFill>
          <a:latin typeface="微软雅黑" pitchFamily="34" charset="-122"/>
          <a:ea typeface="微软雅黑" pitchFamily="34" charset="-122"/>
        </a:defRPr>
      </a:lvl4pPr>
      <a:lvl5pPr marL="2057400" indent="-228600" algn="l" rtl="0" eaLnBrk="1" fontAlgn="base" hangingPunct="1">
        <a:lnSpc>
          <a:spcPct val="120000"/>
        </a:lnSpc>
        <a:spcBef>
          <a:spcPct val="20000"/>
        </a:spcBef>
        <a:spcAft>
          <a:spcPct val="0"/>
        </a:spcAft>
        <a:defRPr sz="1100">
          <a:solidFill>
            <a:schemeClr val="tx1"/>
          </a:solidFill>
          <a:latin typeface="微软雅黑" pitchFamily="34" charset="-122"/>
          <a:ea typeface="微软雅黑"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3"/>
          <p:cNvSpPr txBox="1">
            <a:spLocks noChangeArrowheads="1"/>
          </p:cNvSpPr>
          <p:nvPr/>
        </p:nvSpPr>
        <p:spPr bwMode="auto">
          <a:xfrm>
            <a:off x="468313" y="4713288"/>
            <a:ext cx="2339072" cy="307760"/>
          </a:xfrm>
          <a:prstGeom prst="rect">
            <a:avLst/>
          </a:prstGeom>
          <a:noFill/>
          <a:ln w="9525" algn="ctr">
            <a:noFill/>
            <a:miter lim="800000"/>
            <a:headEnd/>
            <a:tailEnd/>
          </a:ln>
        </p:spPr>
        <p:txBody>
          <a:bodyPr wrap="none" lIns="91425" tIns="45712" rIns="91425" bIns="45712">
            <a:spAutoFit/>
          </a:bodyPr>
          <a:lstStyle/>
          <a:p>
            <a:pPr eaLnBrk="0" hangingPunct="0"/>
            <a:r>
              <a:rPr lang="zh-CN" altLang="en-US" sz="1400">
                <a:solidFill>
                  <a:srgbClr val="6E6E6E"/>
                </a:solidFill>
                <a:ea typeface="华文细黑" pitchFamily="2" charset="-122"/>
              </a:rPr>
              <a:t>杭州华三通信技术有限公司</a:t>
            </a:r>
          </a:p>
        </p:txBody>
      </p:sp>
      <p:sp>
        <p:nvSpPr>
          <p:cNvPr id="33796" name="Text Box 4"/>
          <p:cNvSpPr txBox="1">
            <a:spLocks noChangeArrowheads="1"/>
          </p:cNvSpPr>
          <p:nvPr/>
        </p:nvSpPr>
        <p:spPr bwMode="auto">
          <a:xfrm>
            <a:off x="5343528" y="5710238"/>
            <a:ext cx="184731" cy="369332"/>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defRPr/>
            </a:pPr>
            <a:endParaRPr lang="zh-CN" altLang="en-US"/>
          </a:p>
        </p:txBody>
      </p:sp>
      <p:sp>
        <p:nvSpPr>
          <p:cNvPr id="5" name="Text Box 15"/>
          <p:cNvSpPr txBox="1">
            <a:spLocks noChangeArrowheads="1"/>
          </p:cNvSpPr>
          <p:nvPr/>
        </p:nvSpPr>
        <p:spPr bwMode="auto">
          <a:xfrm>
            <a:off x="2861478" y="1439390"/>
            <a:ext cx="5958994" cy="906915"/>
          </a:xfrm>
          <a:prstGeom prst="rect">
            <a:avLst/>
          </a:prstGeom>
          <a:noFill/>
          <a:ln w="9525" algn="ctr">
            <a:noFill/>
            <a:miter lim="800000"/>
            <a:headEnd/>
            <a:tailEnd/>
          </a:ln>
        </p:spPr>
        <p:txBody>
          <a:bodyPr wrap="square">
            <a:spAutoFit/>
          </a:bodyPr>
          <a:lstStyle/>
          <a:p>
            <a:pPr algn="ctr">
              <a:lnSpc>
                <a:spcPct val="150000"/>
              </a:lnSpc>
            </a:pPr>
            <a:r>
              <a:rPr lang="en-US" altLang="zh-CN" sz="4000" b="1" dirty="0" smtClean="0">
                <a:solidFill>
                  <a:srgbClr val="C00000"/>
                </a:solidFill>
                <a:latin typeface="微软雅黑" pitchFamily="34" charset="-122"/>
                <a:ea typeface="微软雅黑" pitchFamily="34" charset="-122"/>
              </a:rPr>
              <a:t>SDN</a:t>
            </a:r>
            <a:endParaRPr lang="zh-CN" altLang="en-US" sz="4000" b="1" dirty="0">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72" name="Title 71"/>
          <p:cNvSpPr>
            <a:spLocks/>
          </p:cNvSpPr>
          <p:nvPr/>
        </p:nvSpPr>
        <p:spPr bwMode="auto">
          <a:xfrm>
            <a:off x="474668" y="428625"/>
            <a:ext cx="7805737" cy="857250"/>
          </a:xfrm>
          <a:prstGeom prst="rect">
            <a:avLst/>
          </a:prstGeom>
          <a:noFill/>
          <a:ln w="9525">
            <a:noFill/>
            <a:miter lim="800000"/>
            <a:headEnd/>
            <a:tailEnd/>
          </a:ln>
        </p:spPr>
        <p:txBody>
          <a:bodyPr anchor="ctr"/>
          <a:lstStyle/>
          <a:p>
            <a:pPr eaLnBrk="0" hangingPunct="0">
              <a:defRPr/>
            </a:pPr>
            <a:endParaRPr lang="zh-CN" altLang="en-US" sz="2400" b="1" dirty="0">
              <a:effectLst>
                <a:outerShdw blurRad="38100" dist="38100" dir="2700000" algn="tl">
                  <a:srgbClr val="C0C0C0"/>
                </a:outerShdw>
              </a:effectLst>
              <a:ea typeface="华文细黑" pitchFamily="2" charset="-122"/>
            </a:endParaRPr>
          </a:p>
        </p:txBody>
      </p:sp>
      <p:sp>
        <p:nvSpPr>
          <p:cNvPr id="2" name="标题 1"/>
          <p:cNvSpPr>
            <a:spLocks noGrp="1"/>
          </p:cNvSpPr>
          <p:nvPr>
            <p:ph type="title" idx="4294967295"/>
          </p:nvPr>
        </p:nvSpPr>
        <p:spPr/>
        <p:txBody>
          <a:bodyPr/>
          <a:lstStyle/>
          <a:p>
            <a:r>
              <a:rPr lang="en-US" altLang="zh-CN" sz="2800" b="1" dirty="0" err="1" smtClean="0">
                <a:solidFill>
                  <a:srgbClr val="CC0000"/>
                </a:solidFill>
                <a:effectLst/>
                <a:latin typeface="微软雅黑"/>
                <a:ea typeface="微软雅黑"/>
                <a:cs typeface="Arial"/>
              </a:rPr>
              <a:t>Openflow</a:t>
            </a:r>
            <a:endParaRPr lang="zh-CN" altLang="en-US" dirty="0"/>
          </a:p>
        </p:txBody>
      </p:sp>
      <p:sp>
        <p:nvSpPr>
          <p:cNvPr id="145" name="矩形 144"/>
          <p:cNvSpPr/>
          <p:nvPr/>
        </p:nvSpPr>
        <p:spPr>
          <a:xfrm>
            <a:off x="500034" y="3000378"/>
            <a:ext cx="121444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openflow</a:t>
            </a:r>
            <a:endParaRPr lang="zh-CN" altLang="en-US" dirty="0">
              <a:solidFill>
                <a:schemeClr val="tx1"/>
              </a:solidFill>
            </a:endParaRPr>
          </a:p>
        </p:txBody>
      </p:sp>
      <p:sp>
        <p:nvSpPr>
          <p:cNvPr id="146" name="矩形 145"/>
          <p:cNvSpPr/>
          <p:nvPr/>
        </p:nvSpPr>
        <p:spPr>
          <a:xfrm>
            <a:off x="2143108" y="185737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转发层面</a:t>
            </a:r>
            <a:endParaRPr lang="zh-CN" altLang="en-US" dirty="0">
              <a:solidFill>
                <a:schemeClr val="tx1"/>
              </a:solidFill>
            </a:endParaRPr>
          </a:p>
        </p:txBody>
      </p:sp>
      <p:sp>
        <p:nvSpPr>
          <p:cNvPr id="147" name="矩形 146"/>
          <p:cNvSpPr/>
          <p:nvPr/>
        </p:nvSpPr>
        <p:spPr>
          <a:xfrm>
            <a:off x="2214546" y="4143386"/>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控制层面</a:t>
            </a:r>
            <a:endParaRPr lang="zh-CN" altLang="en-US" dirty="0">
              <a:solidFill>
                <a:schemeClr val="tx1"/>
              </a:solidFill>
            </a:endParaRPr>
          </a:p>
        </p:txBody>
      </p:sp>
      <p:sp>
        <p:nvSpPr>
          <p:cNvPr id="150" name="矩形 149"/>
          <p:cNvSpPr/>
          <p:nvPr/>
        </p:nvSpPr>
        <p:spPr>
          <a:xfrm>
            <a:off x="3786182" y="2857502"/>
            <a:ext cx="78581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流表</a:t>
            </a:r>
            <a:endParaRPr lang="zh-CN" altLang="en-US" dirty="0">
              <a:solidFill>
                <a:schemeClr val="tx1"/>
              </a:solidFill>
            </a:endParaRPr>
          </a:p>
        </p:txBody>
      </p:sp>
      <p:sp>
        <p:nvSpPr>
          <p:cNvPr id="151" name="矩形 150"/>
          <p:cNvSpPr/>
          <p:nvPr/>
        </p:nvSpPr>
        <p:spPr>
          <a:xfrm>
            <a:off x="3714744" y="1214428"/>
            <a:ext cx="78581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端口</a:t>
            </a:r>
            <a:endParaRPr lang="zh-CN" altLang="en-US" dirty="0">
              <a:solidFill>
                <a:schemeClr val="tx1"/>
              </a:solidFill>
            </a:endParaRPr>
          </a:p>
        </p:txBody>
      </p:sp>
      <p:sp>
        <p:nvSpPr>
          <p:cNvPr id="152" name="矩形 151"/>
          <p:cNvSpPr/>
          <p:nvPr/>
        </p:nvSpPr>
        <p:spPr>
          <a:xfrm>
            <a:off x="5000628" y="2857502"/>
            <a:ext cx="9906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流表项</a:t>
            </a:r>
            <a:endParaRPr lang="zh-CN" altLang="en-US" dirty="0">
              <a:solidFill>
                <a:schemeClr val="tx1"/>
              </a:solidFill>
            </a:endParaRPr>
          </a:p>
        </p:txBody>
      </p:sp>
      <p:sp>
        <p:nvSpPr>
          <p:cNvPr id="153" name="左大括号 152"/>
          <p:cNvSpPr/>
          <p:nvPr/>
        </p:nvSpPr>
        <p:spPr>
          <a:xfrm>
            <a:off x="6000760" y="2000246"/>
            <a:ext cx="357190" cy="19288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TextBox 153"/>
          <p:cNvSpPr txBox="1"/>
          <p:nvPr/>
        </p:nvSpPr>
        <p:spPr>
          <a:xfrm>
            <a:off x="6321524" y="1969185"/>
            <a:ext cx="1107996" cy="2031325"/>
          </a:xfrm>
          <a:prstGeom prst="rect">
            <a:avLst/>
          </a:prstGeom>
          <a:noFill/>
        </p:spPr>
        <p:txBody>
          <a:bodyPr wrap="none" rtlCol="0">
            <a:spAutoFit/>
          </a:bodyPr>
          <a:lstStyle/>
          <a:p>
            <a:r>
              <a:rPr lang="zh-CN" altLang="en-US" dirty="0" smtClean="0">
                <a:latin typeface="微软雅黑" pitchFamily="34" charset="-122"/>
                <a:ea typeface="微软雅黑" pitchFamily="34" charset="-122"/>
              </a:rPr>
              <a:t>匹配字段</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优先级</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计数器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指定</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超时时间</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附属属性</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a:t>
            </a:r>
          </a:p>
        </p:txBody>
      </p:sp>
      <p:cxnSp>
        <p:nvCxnSpPr>
          <p:cNvPr id="156" name="直接连接符 155"/>
          <p:cNvCxnSpPr>
            <a:stCxn id="146" idx="1"/>
            <a:endCxn id="145" idx="3"/>
          </p:cNvCxnSpPr>
          <p:nvPr/>
        </p:nvCxnSpPr>
        <p:spPr>
          <a:xfrm rot="10800000" flipV="1">
            <a:off x="1714480" y="2000246"/>
            <a:ext cx="428628"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45" idx="3"/>
            <a:endCxn id="147" idx="1"/>
          </p:cNvCxnSpPr>
          <p:nvPr/>
        </p:nvCxnSpPr>
        <p:spPr>
          <a:xfrm>
            <a:off x="1714480" y="3143254"/>
            <a:ext cx="500066"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1" idx="1"/>
            <a:endCxn id="146" idx="3"/>
          </p:cNvCxnSpPr>
          <p:nvPr/>
        </p:nvCxnSpPr>
        <p:spPr>
          <a:xfrm rot="10800000" flipV="1">
            <a:off x="3286116" y="1357304"/>
            <a:ext cx="428628"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46" idx="3"/>
            <a:endCxn id="150" idx="1"/>
          </p:cNvCxnSpPr>
          <p:nvPr/>
        </p:nvCxnSpPr>
        <p:spPr>
          <a:xfrm>
            <a:off x="3286116" y="2000246"/>
            <a:ext cx="500066" cy="100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0" idx="3"/>
            <a:endCxn id="152" idx="1"/>
          </p:cNvCxnSpPr>
          <p:nvPr/>
        </p:nvCxnSpPr>
        <p:spPr>
          <a:xfrm>
            <a:off x="4572000" y="3000378"/>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5" name="左大括号 164"/>
          <p:cNvSpPr/>
          <p:nvPr/>
        </p:nvSpPr>
        <p:spPr>
          <a:xfrm>
            <a:off x="4572000" y="1000114"/>
            <a:ext cx="357190"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TextBox 165"/>
          <p:cNvSpPr txBox="1"/>
          <p:nvPr/>
        </p:nvSpPr>
        <p:spPr>
          <a:xfrm>
            <a:off x="4929190" y="928676"/>
            <a:ext cx="1107996" cy="923330"/>
          </a:xfrm>
          <a:prstGeom prst="rect">
            <a:avLst/>
          </a:prstGeom>
          <a:noFill/>
        </p:spPr>
        <p:txBody>
          <a:bodyPr wrap="none" rtlCol="0">
            <a:spAutoFit/>
          </a:bodyPr>
          <a:lstStyle/>
          <a:p>
            <a:r>
              <a:rPr lang="zh-CN" altLang="en-US" dirty="0" smtClean="0">
                <a:latin typeface="微软雅黑" pitchFamily="34" charset="-122"/>
                <a:ea typeface="微软雅黑" pitchFamily="34" charset="-122"/>
              </a:rPr>
              <a:t>物理端口</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逻辑端口</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of</a:t>
            </a:r>
            <a:r>
              <a:rPr lang="zh-CN" altLang="en-US" dirty="0" smtClean="0">
                <a:latin typeface="微软雅黑" pitchFamily="34" charset="-122"/>
                <a:ea typeface="微软雅黑" pitchFamily="34" charset="-122"/>
              </a:rPr>
              <a:t>端口</a:t>
            </a:r>
          </a:p>
        </p:txBody>
      </p:sp>
      <p:sp>
        <p:nvSpPr>
          <p:cNvPr id="32" name="TextBox 31"/>
          <p:cNvSpPr txBox="1"/>
          <p:nvPr/>
        </p:nvSpPr>
        <p:spPr>
          <a:xfrm>
            <a:off x="285720" y="1214428"/>
            <a:ext cx="2500330" cy="646331"/>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动作简单</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芯片转发性能不足</a:t>
            </a:r>
          </a:p>
        </p:txBody>
      </p:sp>
      <p:sp>
        <p:nvSpPr>
          <p:cNvPr id="33" name="TextBox 32"/>
          <p:cNvSpPr txBox="1"/>
          <p:nvPr/>
        </p:nvSpPr>
        <p:spPr>
          <a:xfrm>
            <a:off x="285720" y="3929072"/>
            <a:ext cx="1800493" cy="923330"/>
          </a:xfrm>
          <a:prstGeom prst="rect">
            <a:avLst/>
          </a:prstGeom>
          <a:noFill/>
        </p:spPr>
        <p:txBody>
          <a:bodyPr wrap="none" rtlCol="0">
            <a:spAutoFit/>
          </a:bodyPr>
          <a:lstStyle/>
          <a:p>
            <a:r>
              <a:rPr lang="zh-CN" altLang="en-US" dirty="0" smtClean="0">
                <a:latin typeface="微软雅黑" pitchFamily="34" charset="-122"/>
                <a:ea typeface="微软雅黑" pitchFamily="34" charset="-122"/>
              </a:rPr>
              <a:t>主备选举不成熟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流表匹配慢</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安全性低</a:t>
            </a:r>
          </a:p>
        </p:txBody>
      </p:sp>
      <p:pic>
        <p:nvPicPr>
          <p:cNvPr id="1026" name="Picture 2"/>
          <p:cNvPicPr>
            <a:picLocks noChangeAspect="1" noChangeArrowheads="1"/>
          </p:cNvPicPr>
          <p:nvPr/>
        </p:nvPicPr>
        <p:blipFill>
          <a:blip r:embed="rId3"/>
          <a:srcRect/>
          <a:stretch>
            <a:fillRect/>
          </a:stretch>
        </p:blipFill>
        <p:spPr bwMode="auto">
          <a:xfrm>
            <a:off x="571472" y="785800"/>
            <a:ext cx="8113713" cy="3695700"/>
          </a:xfrm>
          <a:prstGeom prst="rect">
            <a:avLst/>
          </a:prstGeom>
          <a:noFill/>
          <a:ln w="9525">
            <a:noFill/>
            <a:miter lim="800000"/>
            <a:headEnd/>
            <a:tailEnd/>
          </a:ln>
          <a:effectLst/>
        </p:spPr>
      </p:pic>
    </p:spTree>
    <p:extLst>
      <p:ext uri="{BB962C8B-B14F-4D97-AF65-F5344CB8AC3E}">
        <p14:creationId xmlns:p14="http://schemas.microsoft.com/office/powerpoint/2010/main" xmlns="" val="7924285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3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linds(horizontal)">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linds(horizontal)">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blinds(horizontal)">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72"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71486"/>
            <a:ext cx="8815234" cy="1477328"/>
          </a:xfrm>
          <a:prstGeom prst="rect">
            <a:avLst/>
          </a:prstGeom>
          <a:noFill/>
        </p:spPr>
        <p:txBody>
          <a:bodyPr wrap="none" rtlCol="0">
            <a:spAutoFit/>
          </a:bodyPr>
          <a:lstStyle/>
          <a:p>
            <a:r>
              <a:rPr lang="en-US" altLang="zh-CN" dirty="0" smtClean="0"/>
              <a:t>H3C VCF</a:t>
            </a:r>
            <a:r>
              <a:rPr lang="zh-CN" altLang="en-US" dirty="0" smtClean="0"/>
              <a:t>控制器作为</a:t>
            </a:r>
            <a:r>
              <a:rPr lang="en-US" altLang="zh-CN" dirty="0" smtClean="0"/>
              <a:t>SDN</a:t>
            </a:r>
            <a:r>
              <a:rPr lang="zh-CN" altLang="en-US" dirty="0" smtClean="0"/>
              <a:t>解决方案的承载工具，可以部署在数据中心、公共云平台、</a:t>
            </a:r>
            <a:endParaRPr lang="en-US" altLang="zh-CN" dirty="0" smtClean="0"/>
          </a:p>
          <a:p>
            <a:r>
              <a:rPr lang="zh-CN" altLang="en-US" dirty="0" smtClean="0"/>
              <a:t>私有云平台、校园网等网络环境中，为开发基于用户个性化需求的</a:t>
            </a:r>
            <a:r>
              <a:rPr lang="en-US" altLang="zh-CN" dirty="0" smtClean="0"/>
              <a:t>SDN</a:t>
            </a:r>
            <a:r>
              <a:rPr lang="zh-CN" altLang="en-US" dirty="0" smtClean="0"/>
              <a:t>应用提供了</a:t>
            </a:r>
            <a:endParaRPr lang="en-US" altLang="zh-CN" dirty="0" smtClean="0"/>
          </a:p>
          <a:p>
            <a:r>
              <a:rPr lang="zh-CN" altLang="en-US" dirty="0" smtClean="0"/>
              <a:t>一个开放的软件平台。</a:t>
            </a:r>
            <a:r>
              <a:rPr lang="en-US" altLang="zh-CN" dirty="0" smtClean="0"/>
              <a:t>VCF</a:t>
            </a:r>
            <a:r>
              <a:rPr lang="zh-CN" altLang="en-US" dirty="0" smtClean="0"/>
              <a:t>控制器为开发和部署</a:t>
            </a:r>
            <a:r>
              <a:rPr lang="en-US" altLang="zh-CN" dirty="0" smtClean="0"/>
              <a:t>SDN</a:t>
            </a:r>
            <a:r>
              <a:rPr lang="zh-CN" altLang="en-US" dirty="0" smtClean="0"/>
              <a:t>应用提供了完善的基础控制平</a:t>
            </a:r>
            <a:endParaRPr lang="en-US" altLang="zh-CN" dirty="0" smtClean="0"/>
          </a:p>
          <a:p>
            <a:r>
              <a:rPr lang="zh-CN" altLang="en-US" dirty="0" smtClean="0"/>
              <a:t>台、高可靠的分布式平台和良好的可扩展平台。</a:t>
            </a:r>
          </a:p>
          <a:p>
            <a:endParaRPr lang="zh-CN" altLang="en-US" dirty="0" smtClean="0">
              <a:latin typeface="微软雅黑" pitchFamily="34" charset="-122"/>
              <a:ea typeface="微软雅黑" pitchFamily="34" charset="-122"/>
            </a:endParaRPr>
          </a:p>
        </p:txBody>
      </p:sp>
      <p:sp>
        <p:nvSpPr>
          <p:cNvPr id="4" name="TextBox 3"/>
          <p:cNvSpPr txBox="1"/>
          <p:nvPr/>
        </p:nvSpPr>
        <p:spPr>
          <a:xfrm>
            <a:off x="428596" y="2071684"/>
            <a:ext cx="8429684" cy="2031325"/>
          </a:xfrm>
          <a:prstGeom prst="rect">
            <a:avLst/>
          </a:prstGeom>
          <a:noFill/>
        </p:spPr>
        <p:txBody>
          <a:bodyPr wrap="square" rtlCol="0">
            <a:spAutoFit/>
          </a:bodyPr>
          <a:lstStyle/>
          <a:p>
            <a:r>
              <a:rPr lang="zh-CN" altLang="en-US" dirty="0" smtClean="0"/>
              <a:t>基础控制平台：模块化软件部署的基础。基础控制平台提供的服务主要包括认证、数据缓存、日志记录和告警并提供了一些缺省应用</a:t>
            </a:r>
            <a:endParaRPr lang="en-US" altLang="zh-CN" dirty="0" smtClean="0"/>
          </a:p>
          <a:p>
            <a:endParaRPr lang="en-US" altLang="zh-CN" dirty="0" smtClean="0"/>
          </a:p>
          <a:p>
            <a:r>
              <a:rPr lang="zh-CN" altLang="en-US" dirty="0" smtClean="0"/>
              <a:t>分布式平台：多台控制器可以创建成一个集群，同一集群中的多台控制器可以实现冗余备份。</a:t>
            </a:r>
            <a:endParaRPr lang="en-US" altLang="zh-CN" dirty="0" smtClean="0"/>
          </a:p>
          <a:p>
            <a:endParaRPr lang="en-US" altLang="zh-CN" dirty="0" smtClean="0"/>
          </a:p>
          <a:p>
            <a:r>
              <a:rPr lang="zh-CN" altLang="en-US" dirty="0" smtClean="0"/>
              <a:t>可扩展平台：支持本地应用和外部应用</a:t>
            </a:r>
            <a:endParaRPr lang="en-US" altLang="zh-CN" dirty="0" smtClean="0"/>
          </a:p>
        </p:txBody>
      </p:sp>
      <p:sp>
        <p:nvSpPr>
          <p:cNvPr id="5" name="标题 3"/>
          <p:cNvSpPr txBox="1">
            <a:spLocks/>
          </p:cNvSpPr>
          <p:nvPr/>
        </p:nvSpPr>
        <p:spPr>
          <a:xfrm>
            <a:off x="214282" y="71420"/>
            <a:ext cx="8229600" cy="405788"/>
          </a:xfrm>
          <a:prstGeom prst="rect">
            <a:avLst/>
          </a:prstGeo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CC0000"/>
                </a:solidFill>
                <a:effectLst/>
                <a:uLnTx/>
                <a:uFillTx/>
                <a:latin typeface="微软雅黑" pitchFamily="34" charset="-122"/>
                <a:ea typeface="微软雅黑" pitchFamily="34" charset="-122"/>
                <a:cs typeface="+mj-cs"/>
              </a:rPr>
              <a:t>H3C SDN</a:t>
            </a:r>
            <a:r>
              <a:rPr kumimoji="0" lang="zh-CN" altLang="en-US" sz="2800" b="1" i="0" u="none" strike="noStrike" kern="0" cap="none" spc="0" normalizeH="0" baseline="0" noProof="0" dirty="0" smtClean="0">
                <a:ln>
                  <a:noFill/>
                </a:ln>
                <a:solidFill>
                  <a:srgbClr val="CC0000"/>
                </a:solidFill>
                <a:effectLst/>
                <a:uLnTx/>
                <a:uFillTx/>
                <a:latin typeface="微软雅黑" pitchFamily="34" charset="-122"/>
                <a:ea typeface="微软雅黑" pitchFamily="34" charset="-122"/>
                <a:cs typeface="+mj-cs"/>
              </a:rPr>
              <a:t>控制器</a:t>
            </a:r>
            <a:endParaRPr kumimoji="1" lang="zh-CN" altLang="en-US" sz="2800" b="1" i="0" u="none" strike="noStrike" kern="0" cap="none" spc="0" normalizeH="0" baseline="0" noProof="0" dirty="0">
              <a:ln>
                <a:noFill/>
              </a:ln>
              <a:solidFill>
                <a:schemeClr val="bg1"/>
              </a:solidFill>
              <a:effectLst/>
              <a:uLnTx/>
              <a:uFillTx/>
              <a:latin typeface="微软雅黑"/>
              <a:ea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3"/>
          <p:cNvSpPr>
            <a:spLocks noGrp="1"/>
          </p:cNvSpPr>
          <p:nvPr>
            <p:ph type="title"/>
          </p:nvPr>
        </p:nvSpPr>
        <p:spPr>
          <a:xfrm>
            <a:off x="457200" y="205981"/>
            <a:ext cx="8229600" cy="405788"/>
          </a:xfrm>
        </p:spPr>
        <p:txBody>
          <a:bodyPr>
            <a:no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2800" b="1" dirty="0" smtClean="0">
                <a:solidFill>
                  <a:srgbClr val="CC0000"/>
                </a:solidFill>
                <a:latin typeface="微软雅黑" pitchFamily="34" charset="-122"/>
                <a:ea typeface="微软雅黑" pitchFamily="34" charset="-122"/>
                <a:cs typeface="+mj-cs"/>
              </a:rPr>
              <a:t>H3C SDN</a:t>
            </a:r>
            <a:r>
              <a:rPr lang="zh-CN" altLang="en-US" sz="2800" b="1" dirty="0" smtClean="0">
                <a:solidFill>
                  <a:srgbClr val="CC0000"/>
                </a:solidFill>
                <a:latin typeface="微软雅黑" pitchFamily="34" charset="-122"/>
                <a:ea typeface="微软雅黑" pitchFamily="34" charset="-122"/>
                <a:cs typeface="+mj-cs"/>
              </a:rPr>
              <a:t>解决方案体系架构</a:t>
            </a:r>
            <a:endParaRPr kumimoji="1" lang="zh-CN" altLang="en-US" sz="2800" dirty="0">
              <a:solidFill>
                <a:schemeClr val="bg1"/>
              </a:solidFill>
              <a:latin typeface="微软雅黑"/>
              <a:ea typeface="微软雅黑"/>
              <a:cs typeface="微软雅黑"/>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5485" y="930478"/>
            <a:ext cx="6749716" cy="3531222"/>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15023" y="930478"/>
            <a:ext cx="923831" cy="3539892"/>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458113" y="1880487"/>
            <a:ext cx="3857088" cy="626401"/>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69646" y="2849045"/>
            <a:ext cx="2845559" cy="635247"/>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2449860" y="930480"/>
            <a:ext cx="4865342" cy="631297"/>
          </a:xfrm>
          <a:prstGeom prst="rect">
            <a:avLst/>
          </a:prstGeom>
        </p:spPr>
      </p:pic>
      <p:sp>
        <p:nvSpPr>
          <p:cNvPr id="5" name="矩形 4"/>
          <p:cNvSpPr/>
          <p:nvPr/>
        </p:nvSpPr>
        <p:spPr>
          <a:xfrm>
            <a:off x="2449860" y="3823414"/>
            <a:ext cx="4865342" cy="638286"/>
          </a:xfrm>
          <a:prstGeom prst="rect">
            <a:avLst/>
          </a:prstGeom>
          <a:solidFill>
            <a:srgbClr val="2CA6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0" name="组合 80"/>
          <p:cNvGrpSpPr/>
          <p:nvPr/>
        </p:nvGrpSpPr>
        <p:grpSpPr>
          <a:xfrm>
            <a:off x="2742443" y="3823414"/>
            <a:ext cx="4184424" cy="595136"/>
            <a:chOff x="2586329" y="3812263"/>
            <a:chExt cx="4184424" cy="595136"/>
          </a:xfrm>
        </p:grpSpPr>
        <p:sp>
          <p:nvSpPr>
            <p:cNvPr id="53" name="Line 28"/>
            <p:cNvSpPr>
              <a:spLocks noChangeShapeType="1"/>
            </p:cNvSpPr>
            <p:nvPr/>
          </p:nvSpPr>
          <p:spPr bwMode="auto">
            <a:xfrm>
              <a:off x="2783223" y="3955456"/>
              <a:ext cx="2281738" cy="0"/>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4" name="Line 28"/>
            <p:cNvSpPr>
              <a:spLocks noChangeShapeType="1"/>
            </p:cNvSpPr>
            <p:nvPr/>
          </p:nvSpPr>
          <p:spPr bwMode="auto">
            <a:xfrm>
              <a:off x="2783223" y="4280925"/>
              <a:ext cx="2281738" cy="0"/>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5" name="Line 28"/>
            <p:cNvSpPr>
              <a:spLocks noChangeShapeType="1"/>
            </p:cNvSpPr>
            <p:nvPr/>
          </p:nvSpPr>
          <p:spPr bwMode="auto">
            <a:xfrm flipV="1">
              <a:off x="3656763" y="3955455"/>
              <a:ext cx="635358" cy="257425"/>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6" name="Line 28"/>
            <p:cNvSpPr>
              <a:spLocks noChangeShapeType="1"/>
            </p:cNvSpPr>
            <p:nvPr/>
          </p:nvSpPr>
          <p:spPr bwMode="auto">
            <a:xfrm flipV="1">
              <a:off x="2877186" y="3955455"/>
              <a:ext cx="635358" cy="257425"/>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7" name="Line 28"/>
            <p:cNvSpPr>
              <a:spLocks noChangeShapeType="1"/>
            </p:cNvSpPr>
            <p:nvPr/>
          </p:nvSpPr>
          <p:spPr bwMode="auto">
            <a:xfrm>
              <a:off x="2784922" y="3971172"/>
              <a:ext cx="748485" cy="271421"/>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8" name="Line 28"/>
            <p:cNvSpPr>
              <a:spLocks noChangeShapeType="1"/>
            </p:cNvSpPr>
            <p:nvPr/>
          </p:nvSpPr>
          <p:spPr bwMode="auto">
            <a:xfrm>
              <a:off x="3588448" y="3971172"/>
              <a:ext cx="748485" cy="271421"/>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pic>
          <p:nvPicPr>
            <p:cNvPr id="59"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586329" y="4140692"/>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60"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586329" y="3812263"/>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61"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350087" y="4140692"/>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350087" y="3812263"/>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108800" y="4140692"/>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64"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108800" y="3812263"/>
              <a:ext cx="366642" cy="266707"/>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Line 28"/>
            <p:cNvSpPr>
              <a:spLocks noChangeShapeType="1"/>
            </p:cNvSpPr>
            <p:nvPr/>
          </p:nvSpPr>
          <p:spPr bwMode="auto">
            <a:xfrm>
              <a:off x="5078534" y="3955456"/>
              <a:ext cx="1508897" cy="0"/>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67" name="Line 28"/>
            <p:cNvSpPr>
              <a:spLocks noChangeShapeType="1"/>
            </p:cNvSpPr>
            <p:nvPr/>
          </p:nvSpPr>
          <p:spPr bwMode="auto">
            <a:xfrm>
              <a:off x="5078534" y="4280925"/>
              <a:ext cx="1508897" cy="0"/>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68" name="Line 28"/>
            <p:cNvSpPr>
              <a:spLocks noChangeShapeType="1"/>
            </p:cNvSpPr>
            <p:nvPr/>
          </p:nvSpPr>
          <p:spPr bwMode="auto">
            <a:xfrm flipV="1">
              <a:off x="5952074" y="3955455"/>
              <a:ext cx="635358" cy="257425"/>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69" name="Line 28"/>
            <p:cNvSpPr>
              <a:spLocks noChangeShapeType="1"/>
            </p:cNvSpPr>
            <p:nvPr/>
          </p:nvSpPr>
          <p:spPr bwMode="auto">
            <a:xfrm flipV="1">
              <a:off x="5172497" y="3955455"/>
              <a:ext cx="635358" cy="257425"/>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70" name="Line 28"/>
            <p:cNvSpPr>
              <a:spLocks noChangeShapeType="1"/>
            </p:cNvSpPr>
            <p:nvPr/>
          </p:nvSpPr>
          <p:spPr bwMode="auto">
            <a:xfrm>
              <a:off x="5080233" y="3971172"/>
              <a:ext cx="748485" cy="271421"/>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71" name="Line 28"/>
            <p:cNvSpPr>
              <a:spLocks noChangeShapeType="1"/>
            </p:cNvSpPr>
            <p:nvPr/>
          </p:nvSpPr>
          <p:spPr bwMode="auto">
            <a:xfrm>
              <a:off x="5883759" y="3971172"/>
              <a:ext cx="748485" cy="271421"/>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pic>
          <p:nvPicPr>
            <p:cNvPr id="72"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881640" y="4140692"/>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73"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881640" y="3812263"/>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74"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45398" y="4140692"/>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75"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45398" y="3812263"/>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76"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404111" y="4140692"/>
              <a:ext cx="366642" cy="266707"/>
            </a:xfrm>
            <a:prstGeom prst="rect">
              <a:avLst/>
            </a:prstGeom>
            <a:noFill/>
            <a:extLst>
              <a:ext uri="{909E8E84-426E-40DD-AFC4-6F175D3DCCD1}">
                <a14:hiddenFill xmlns:a14="http://schemas.microsoft.com/office/drawing/2010/main" xmlns="">
                  <a:solidFill>
                    <a:srgbClr val="FFFFFF"/>
                  </a:solidFill>
                </a14:hiddenFill>
              </a:ext>
            </a:extLst>
          </p:spPr>
        </p:pic>
        <p:pic>
          <p:nvPicPr>
            <p:cNvPr id="77" name="Picture 4" descr="汇聚交换机"/>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404111" y="3812263"/>
              <a:ext cx="366642" cy="266707"/>
            </a:xfrm>
            <a:prstGeom prst="rect">
              <a:avLst/>
            </a:prstGeom>
            <a:noFill/>
            <a:extLst>
              <a:ext uri="{909E8E84-426E-40DD-AFC4-6F175D3DCCD1}">
                <a14:hiddenFill xmlns:a14="http://schemas.microsoft.com/office/drawing/2010/main" xmlns="">
                  <a:solidFill>
                    <a:srgbClr val="FFFFFF"/>
                  </a:solidFill>
                </a14:hiddenFill>
              </a:ext>
            </a:extLst>
          </p:spPr>
        </p:pic>
        <p:sp>
          <p:nvSpPr>
            <p:cNvPr id="79" name="Line 28"/>
            <p:cNvSpPr>
              <a:spLocks noChangeShapeType="1"/>
            </p:cNvSpPr>
            <p:nvPr/>
          </p:nvSpPr>
          <p:spPr bwMode="auto">
            <a:xfrm flipV="1">
              <a:off x="4422313" y="3955455"/>
              <a:ext cx="635358" cy="257425"/>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80" name="Line 28"/>
            <p:cNvSpPr>
              <a:spLocks noChangeShapeType="1"/>
            </p:cNvSpPr>
            <p:nvPr/>
          </p:nvSpPr>
          <p:spPr bwMode="auto">
            <a:xfrm>
              <a:off x="4330049" y="3971172"/>
              <a:ext cx="748485" cy="271421"/>
            </a:xfrm>
            <a:prstGeom prst="line">
              <a:avLst/>
            </a:prstGeom>
            <a:solidFill>
              <a:srgbClr val="FFC000"/>
            </a:solidFill>
            <a:ln w="0" cap="flat" cmpd="sng" algn="ctr">
              <a:solidFill>
                <a:srgbClr val="B9B8BB">
                  <a:shade val="50000"/>
                </a:srgbClr>
              </a:solidFill>
              <a:prstDash val="solid"/>
              <a:headEnd/>
              <a:tailEnd/>
            </a:ln>
            <a:effectLst/>
          </p:spPr>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grpSp>
      <p:pic>
        <p:nvPicPr>
          <p:cNvPr id="8" name="图片 7"/>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2452553" y="3470645"/>
            <a:ext cx="4865341" cy="1319193"/>
          </a:xfrm>
          <a:prstGeom prst="rect">
            <a:avLst/>
          </a:prstGeom>
        </p:spPr>
      </p:pic>
      <p:grpSp>
        <p:nvGrpSpPr>
          <p:cNvPr id="11" name="组合 2"/>
          <p:cNvGrpSpPr/>
          <p:nvPr/>
        </p:nvGrpSpPr>
        <p:grpSpPr>
          <a:xfrm>
            <a:off x="2621195" y="1514860"/>
            <a:ext cx="4255454" cy="2308556"/>
            <a:chOff x="3419269" y="1487330"/>
            <a:chExt cx="4255454" cy="2308556"/>
          </a:xfrm>
        </p:grpSpPr>
        <p:sp>
          <p:nvSpPr>
            <p:cNvPr id="40" name="矩形 39"/>
            <p:cNvSpPr/>
            <p:nvPr/>
          </p:nvSpPr>
          <p:spPr>
            <a:xfrm>
              <a:off x="3560761" y="2211710"/>
              <a:ext cx="824265" cy="1061829"/>
            </a:xfrm>
            <a:prstGeom prst="rect">
              <a:avLst/>
            </a:prstGeom>
          </p:spPr>
          <p:txBody>
            <a:bodyPr wrap="none">
              <a:spAutoFit/>
            </a:bodyPr>
            <a:lstStyle/>
            <a:p>
              <a:pPr>
                <a:defRPr/>
              </a:pPr>
              <a:r>
                <a:rPr lang="en-US" altLang="zh-CN" sz="1050" dirty="0" smtClean="0">
                  <a:latin typeface="微软雅黑" pitchFamily="34" charset="-122"/>
                  <a:ea typeface="微软雅黑" pitchFamily="34" charset="-122"/>
                </a:rPr>
                <a:t>VCC</a:t>
              </a:r>
              <a:endParaRPr lang="en-US" altLang="zh-CN" sz="1050" dirty="0">
                <a:latin typeface="微软雅黑" pitchFamily="34" charset="-122"/>
                <a:ea typeface="微软雅黑" pitchFamily="34" charset="-122"/>
              </a:endParaRPr>
            </a:p>
            <a:p>
              <a:pPr>
                <a:defRPr/>
              </a:pPr>
              <a:r>
                <a:rPr lang="en-US" altLang="zh-CN" sz="1050" dirty="0">
                  <a:latin typeface="微软雅黑" pitchFamily="34" charset="-122"/>
                  <a:ea typeface="微软雅黑" pitchFamily="34" charset="-122"/>
                </a:rPr>
                <a:t>CLI</a:t>
              </a:r>
            </a:p>
            <a:p>
              <a:pPr>
                <a:defRPr/>
              </a:pPr>
              <a:r>
                <a:rPr lang="en-US" altLang="zh-CN" sz="1050" dirty="0">
                  <a:latin typeface="微软雅黑" pitchFamily="34" charset="-122"/>
                  <a:ea typeface="微软雅黑" pitchFamily="34" charset="-122"/>
                </a:rPr>
                <a:t>TCL</a:t>
              </a:r>
            </a:p>
            <a:p>
              <a:pPr>
                <a:defRPr/>
              </a:pPr>
              <a:r>
                <a:rPr lang="en-US" altLang="zh-CN" sz="1050" dirty="0">
                  <a:latin typeface="微软雅黑" pitchFamily="34" charset="-122"/>
                  <a:ea typeface="微软雅黑" pitchFamily="34" charset="-122"/>
                </a:rPr>
                <a:t>Python</a:t>
              </a:r>
            </a:p>
            <a:p>
              <a:pPr>
                <a:defRPr/>
              </a:pPr>
              <a:r>
                <a:rPr lang="en-US" altLang="zh-CN" sz="1050" dirty="0" smtClean="0">
                  <a:latin typeface="微软雅黑" pitchFamily="34" charset="-122"/>
                  <a:ea typeface="微软雅黑" pitchFamily="34" charset="-122"/>
                </a:rPr>
                <a:t>NETCONF</a:t>
              </a:r>
            </a:p>
            <a:p>
              <a:pPr>
                <a:defRPr/>
              </a:pPr>
              <a:r>
                <a:rPr lang="en-US" altLang="zh-CN" sz="1050" dirty="0" smtClean="0">
                  <a:latin typeface="微软雅黑" pitchFamily="34" charset="-122"/>
                  <a:ea typeface="微软雅黑" pitchFamily="34" charset="-122"/>
                </a:rPr>
                <a:t>…</a:t>
              </a:r>
              <a:endParaRPr lang="zh-CN" altLang="en-US" sz="1050" dirty="0">
                <a:latin typeface="微软雅黑" pitchFamily="34" charset="-122"/>
                <a:ea typeface="微软雅黑" pitchFamily="34" charset="-122"/>
              </a:endParaRPr>
            </a:p>
          </p:txBody>
        </p:sp>
        <p:sp>
          <p:nvSpPr>
            <p:cNvPr id="41" name="矩形 40"/>
            <p:cNvSpPr/>
            <p:nvPr/>
          </p:nvSpPr>
          <p:spPr>
            <a:xfrm>
              <a:off x="5577427" y="3442434"/>
              <a:ext cx="1593239" cy="253916"/>
            </a:xfrm>
            <a:prstGeom prst="rect">
              <a:avLst/>
            </a:prstGeom>
          </p:spPr>
          <p:txBody>
            <a:bodyPr wrap="square">
              <a:spAutoFit/>
            </a:bodyPr>
            <a:lstStyle/>
            <a:p>
              <a:pPr>
                <a:defRPr/>
              </a:pPr>
              <a:r>
                <a:rPr lang="en-US" altLang="zh-CN" sz="1050" dirty="0" err="1" smtClean="0">
                  <a:latin typeface="微软雅黑" pitchFamily="34" charset="-122"/>
                  <a:ea typeface="微软雅黑" pitchFamily="34" charset="-122"/>
                </a:rPr>
                <a:t>OpenFlow</a:t>
              </a:r>
              <a:r>
                <a:rPr lang="en-US" altLang="zh-CN" sz="1050" dirty="0" smtClean="0">
                  <a:latin typeface="微软雅黑" pitchFamily="34" charset="-122"/>
                  <a:ea typeface="微软雅黑" pitchFamily="34" charset="-122"/>
                </a:rPr>
                <a:t>…</a:t>
              </a:r>
              <a:endParaRPr lang="zh-CN" altLang="en-US" sz="1050" dirty="0">
                <a:latin typeface="微软雅黑" pitchFamily="34" charset="-122"/>
                <a:ea typeface="微软雅黑" pitchFamily="34" charset="-122"/>
              </a:endParaRPr>
            </a:p>
          </p:txBody>
        </p:sp>
        <p:sp>
          <p:nvSpPr>
            <p:cNvPr id="42" name="矩形 41"/>
            <p:cNvSpPr/>
            <p:nvPr/>
          </p:nvSpPr>
          <p:spPr>
            <a:xfrm>
              <a:off x="4433970" y="2786757"/>
              <a:ext cx="838691" cy="738664"/>
            </a:xfrm>
            <a:prstGeom prst="rect">
              <a:avLst/>
            </a:prstGeom>
          </p:spPr>
          <p:txBody>
            <a:bodyPr wrap="none">
              <a:spAutoFit/>
            </a:bodyPr>
            <a:lstStyle/>
            <a:p>
              <a:pPr>
                <a:defRPr/>
              </a:pPr>
              <a:r>
                <a:rPr lang="en-US" altLang="zh-CN" sz="1050" dirty="0">
                  <a:latin typeface="微软雅黑" pitchFamily="34" charset="-122"/>
                  <a:ea typeface="微软雅黑" pitchFamily="34" charset="-122"/>
                </a:rPr>
                <a:t>SNMP</a:t>
              </a:r>
            </a:p>
            <a:p>
              <a:pPr>
                <a:defRPr/>
              </a:pPr>
              <a:r>
                <a:rPr lang="en-US" altLang="zh-CN" sz="1050" dirty="0">
                  <a:latin typeface="微软雅黑" pitchFamily="34" charset="-122"/>
                  <a:ea typeface="微软雅黑" pitchFamily="34" charset="-122"/>
                </a:rPr>
                <a:t>NETCONF</a:t>
              </a:r>
            </a:p>
            <a:p>
              <a:pPr>
                <a:defRPr/>
              </a:pPr>
              <a:r>
                <a:rPr lang="en-US" altLang="zh-CN" sz="1050" dirty="0" smtClean="0">
                  <a:latin typeface="微软雅黑" pitchFamily="34" charset="-122"/>
                  <a:ea typeface="微软雅黑" pitchFamily="34" charset="-122"/>
                </a:rPr>
                <a:t>OpenFlow</a:t>
              </a:r>
            </a:p>
            <a:p>
              <a:pPr>
                <a:defRPr/>
              </a:pPr>
              <a:r>
                <a:rPr lang="en-US" altLang="zh-CN" sz="1050" dirty="0" smtClean="0">
                  <a:latin typeface="微软雅黑" pitchFamily="34" charset="-122"/>
                  <a:ea typeface="微软雅黑" pitchFamily="34" charset="-122"/>
                </a:rPr>
                <a:t>…</a:t>
              </a:r>
              <a:endParaRPr lang="zh-CN" altLang="en-US" sz="1050" dirty="0">
                <a:latin typeface="微软雅黑" pitchFamily="34" charset="-122"/>
                <a:ea typeface="微软雅黑" pitchFamily="34" charset="-122"/>
              </a:endParaRPr>
            </a:p>
          </p:txBody>
        </p:sp>
        <p:sp>
          <p:nvSpPr>
            <p:cNvPr id="43" name="上下箭头 42"/>
            <p:cNvSpPr/>
            <p:nvPr/>
          </p:nvSpPr>
          <p:spPr>
            <a:xfrm>
              <a:off x="5442082" y="3364908"/>
              <a:ext cx="216000" cy="402581"/>
            </a:xfrm>
            <a:prstGeom prst="upDownArrow">
              <a:avLst>
                <a:gd name="adj1" fmla="val 64965"/>
                <a:gd name="adj2" fmla="val 32898"/>
              </a:avLst>
            </a:prstGeom>
            <a:solidFill>
              <a:schemeClr val="bg1">
                <a:lumMod val="85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b="1" dirty="0">
                <a:solidFill>
                  <a:schemeClr val="tx1">
                    <a:lumMod val="50000"/>
                    <a:lumOff val="50000"/>
                  </a:schemeClr>
                </a:solidFill>
                <a:latin typeface="微软雅黑" pitchFamily="34" charset="-122"/>
                <a:ea typeface="微软雅黑" pitchFamily="34" charset="-122"/>
              </a:endParaRPr>
            </a:p>
          </p:txBody>
        </p:sp>
        <p:sp>
          <p:nvSpPr>
            <p:cNvPr id="44" name="上下箭头 43"/>
            <p:cNvSpPr/>
            <p:nvPr/>
          </p:nvSpPr>
          <p:spPr>
            <a:xfrm>
              <a:off x="5442475" y="2472214"/>
              <a:ext cx="216000" cy="402581"/>
            </a:xfrm>
            <a:prstGeom prst="upDownArrow">
              <a:avLst>
                <a:gd name="adj1" fmla="val 64965"/>
                <a:gd name="adj2" fmla="val 32898"/>
              </a:avLst>
            </a:prstGeom>
            <a:solidFill>
              <a:schemeClr val="bg1">
                <a:lumMod val="85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b="1" dirty="0">
                <a:solidFill>
                  <a:schemeClr val="tx1">
                    <a:lumMod val="50000"/>
                    <a:lumOff val="50000"/>
                  </a:schemeClr>
                </a:solidFill>
                <a:latin typeface="微软雅黑" pitchFamily="34" charset="-122"/>
                <a:ea typeface="微软雅黑" pitchFamily="34" charset="-122"/>
              </a:endParaRPr>
            </a:p>
          </p:txBody>
        </p:sp>
        <p:sp>
          <p:nvSpPr>
            <p:cNvPr id="45" name="上下箭头 44"/>
            <p:cNvSpPr/>
            <p:nvPr/>
          </p:nvSpPr>
          <p:spPr>
            <a:xfrm>
              <a:off x="7458330" y="3364908"/>
              <a:ext cx="216000" cy="402581"/>
            </a:xfrm>
            <a:prstGeom prst="upDownArrow">
              <a:avLst>
                <a:gd name="adj1" fmla="val 64965"/>
                <a:gd name="adj2" fmla="val 32898"/>
              </a:avLst>
            </a:prstGeom>
            <a:solidFill>
              <a:schemeClr val="bg1">
                <a:lumMod val="85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b="1" dirty="0">
                <a:solidFill>
                  <a:schemeClr val="tx1">
                    <a:lumMod val="50000"/>
                    <a:lumOff val="50000"/>
                  </a:schemeClr>
                </a:solidFill>
                <a:latin typeface="微软雅黑" pitchFamily="34" charset="-122"/>
                <a:ea typeface="微软雅黑" pitchFamily="34" charset="-122"/>
              </a:endParaRPr>
            </a:p>
          </p:txBody>
        </p:sp>
        <p:sp>
          <p:nvSpPr>
            <p:cNvPr id="46" name="上下箭头 45"/>
            <p:cNvSpPr/>
            <p:nvPr/>
          </p:nvSpPr>
          <p:spPr>
            <a:xfrm>
              <a:off x="7458723" y="2472214"/>
              <a:ext cx="216000" cy="402581"/>
            </a:xfrm>
            <a:prstGeom prst="upDownArrow">
              <a:avLst>
                <a:gd name="adj1" fmla="val 64965"/>
                <a:gd name="adj2" fmla="val 32898"/>
              </a:avLst>
            </a:prstGeom>
            <a:solidFill>
              <a:schemeClr val="bg1">
                <a:lumMod val="85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b="1" dirty="0">
                <a:solidFill>
                  <a:schemeClr val="tx1">
                    <a:lumMod val="50000"/>
                    <a:lumOff val="50000"/>
                  </a:schemeClr>
                </a:solidFill>
                <a:latin typeface="微软雅黑" pitchFamily="34" charset="-122"/>
                <a:ea typeface="微软雅黑" pitchFamily="34" charset="-122"/>
              </a:endParaRPr>
            </a:p>
          </p:txBody>
        </p:sp>
        <p:sp>
          <p:nvSpPr>
            <p:cNvPr id="47" name="上下箭头 46"/>
            <p:cNvSpPr/>
            <p:nvPr/>
          </p:nvSpPr>
          <p:spPr>
            <a:xfrm>
              <a:off x="4289954" y="2499742"/>
              <a:ext cx="216024" cy="1295275"/>
            </a:xfrm>
            <a:prstGeom prst="upDownArrow">
              <a:avLst>
                <a:gd name="adj1" fmla="val 64965"/>
                <a:gd name="adj2" fmla="val 32898"/>
              </a:avLst>
            </a:prstGeom>
            <a:solidFill>
              <a:schemeClr val="bg1">
                <a:lumMod val="85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b="1" dirty="0">
                <a:solidFill>
                  <a:schemeClr val="tx1">
                    <a:lumMod val="50000"/>
                    <a:lumOff val="50000"/>
                  </a:schemeClr>
                </a:solidFill>
                <a:latin typeface="微软雅黑" pitchFamily="34" charset="-122"/>
                <a:ea typeface="微软雅黑" pitchFamily="34" charset="-122"/>
              </a:endParaRPr>
            </a:p>
          </p:txBody>
        </p:sp>
        <p:sp>
          <p:nvSpPr>
            <p:cNvPr id="48" name="上下箭头 47"/>
            <p:cNvSpPr/>
            <p:nvPr/>
          </p:nvSpPr>
          <p:spPr>
            <a:xfrm>
              <a:off x="3419269" y="1487330"/>
              <a:ext cx="216000" cy="2308556"/>
            </a:xfrm>
            <a:prstGeom prst="upDownArrow">
              <a:avLst>
                <a:gd name="adj1" fmla="val 64965"/>
                <a:gd name="adj2" fmla="val 32898"/>
              </a:avLst>
            </a:prstGeom>
            <a:solidFill>
              <a:schemeClr val="bg1">
                <a:lumMod val="85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dirty="0">
                <a:solidFill>
                  <a:schemeClr val="tx1">
                    <a:lumMod val="50000"/>
                    <a:lumOff val="50000"/>
                  </a:schemeClr>
                </a:solidFill>
                <a:latin typeface="微软雅黑" pitchFamily="34" charset="-122"/>
                <a:ea typeface="微软雅黑" pitchFamily="34" charset="-122"/>
              </a:endParaRPr>
            </a:p>
          </p:txBody>
        </p:sp>
      </p:grpSp>
      <p:sp>
        <p:nvSpPr>
          <p:cNvPr id="49" name="矩形 48"/>
          <p:cNvSpPr/>
          <p:nvPr/>
        </p:nvSpPr>
        <p:spPr>
          <a:xfrm>
            <a:off x="3851920" y="1597754"/>
            <a:ext cx="3420939" cy="253916"/>
          </a:xfrm>
          <a:prstGeom prst="rect">
            <a:avLst/>
          </a:prstGeom>
        </p:spPr>
        <p:txBody>
          <a:bodyPr wrap="square">
            <a:spAutoFit/>
          </a:bodyPr>
          <a:lstStyle/>
          <a:p>
            <a:pPr>
              <a:defRPr/>
            </a:pPr>
            <a:r>
              <a:rPr lang="en-US" altLang="zh-CN" sz="1050" dirty="0" err="1">
                <a:latin typeface="微软雅黑" pitchFamily="34" charset="-122"/>
                <a:ea typeface="微软雅黑" pitchFamily="34" charset="-122"/>
              </a:rPr>
              <a:t>RESTful</a:t>
            </a:r>
            <a:r>
              <a:rPr lang="zh-CN" altLang="en-US" sz="1050" dirty="0">
                <a:latin typeface="微软雅黑" pitchFamily="34" charset="-122"/>
                <a:ea typeface="微软雅黑" pitchFamily="34" charset="-122"/>
              </a:rPr>
              <a:t>、</a:t>
            </a:r>
            <a:r>
              <a:rPr lang="en-US" altLang="zh-CN" sz="1050" dirty="0">
                <a:latin typeface="微软雅黑" pitchFamily="34" charset="-122"/>
                <a:ea typeface="微软雅黑" pitchFamily="34" charset="-122"/>
              </a:rPr>
              <a:t>SOAP</a:t>
            </a:r>
            <a:r>
              <a:rPr lang="zh-CN" altLang="en-US" sz="1050" dirty="0">
                <a:latin typeface="微软雅黑" pitchFamily="34" charset="-122"/>
                <a:ea typeface="微软雅黑" pitchFamily="34" charset="-122"/>
              </a:rPr>
              <a:t>、</a:t>
            </a:r>
            <a:r>
              <a:rPr lang="en-US" altLang="zh-CN" sz="1050" dirty="0">
                <a:latin typeface="微软雅黑" pitchFamily="34" charset="-122"/>
                <a:ea typeface="微软雅黑" pitchFamily="34" charset="-122"/>
              </a:rPr>
              <a:t>C</a:t>
            </a:r>
            <a:r>
              <a:rPr lang="zh-CN" altLang="en-US" sz="1050" dirty="0">
                <a:latin typeface="微软雅黑" pitchFamily="34" charset="-122"/>
                <a:ea typeface="微软雅黑" pitchFamily="34" charset="-122"/>
              </a:rPr>
              <a:t>、</a:t>
            </a:r>
            <a:r>
              <a:rPr lang="en-US" altLang="zh-CN" sz="1050" dirty="0">
                <a:latin typeface="微软雅黑" pitchFamily="34" charset="-122"/>
                <a:ea typeface="微软雅黑" pitchFamily="34" charset="-122"/>
              </a:rPr>
              <a:t>Java</a:t>
            </a:r>
            <a:r>
              <a:rPr lang="zh-CN" altLang="en-US" sz="1050" dirty="0">
                <a:latin typeface="微软雅黑" pitchFamily="34" charset="-122"/>
                <a:ea typeface="微软雅黑" pitchFamily="34" charset="-122"/>
              </a:rPr>
              <a:t>、</a:t>
            </a:r>
            <a:r>
              <a:rPr lang="en-US" altLang="zh-CN" sz="1050" dirty="0" smtClean="0">
                <a:latin typeface="微软雅黑" pitchFamily="34" charset="-122"/>
                <a:ea typeface="微软雅黑" pitchFamily="34" charset="-122"/>
              </a:rPr>
              <a:t>XML</a:t>
            </a:r>
            <a:r>
              <a:rPr lang="zh-CN" altLang="en-US" sz="1050" dirty="0" smtClean="0">
                <a:latin typeface="微软雅黑" pitchFamily="34" charset="-122"/>
                <a:ea typeface="微软雅黑" pitchFamily="34" charset="-122"/>
              </a:rPr>
              <a:t>、</a:t>
            </a:r>
            <a:r>
              <a:rPr lang="en-US" altLang="zh-CN" sz="1050" dirty="0" smtClean="0">
                <a:latin typeface="微软雅黑" pitchFamily="34" charset="-122"/>
                <a:ea typeface="微软雅黑" pitchFamily="34" charset="-122"/>
              </a:rPr>
              <a:t>…</a:t>
            </a:r>
            <a:endParaRPr lang="zh-CN" altLang="en-US" sz="1050" dirty="0">
              <a:latin typeface="微软雅黑" pitchFamily="34" charset="-122"/>
              <a:ea typeface="微软雅黑" pitchFamily="34" charset="-122"/>
            </a:endParaRPr>
          </a:p>
        </p:txBody>
      </p:sp>
      <p:sp>
        <p:nvSpPr>
          <p:cNvPr id="50" name="上下箭头 49"/>
          <p:cNvSpPr/>
          <p:nvPr/>
        </p:nvSpPr>
        <p:spPr>
          <a:xfrm>
            <a:off x="3491880" y="1487331"/>
            <a:ext cx="216024" cy="516802"/>
          </a:xfrm>
          <a:prstGeom prst="upDownArrow">
            <a:avLst>
              <a:gd name="adj1" fmla="val 64965"/>
              <a:gd name="adj2" fmla="val 32898"/>
            </a:avLst>
          </a:prstGeom>
          <a:solidFill>
            <a:schemeClr val="bg1">
              <a:lumMod val="85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b="1" dirty="0">
              <a:solidFill>
                <a:schemeClr val="tx1">
                  <a:lumMod val="50000"/>
                  <a:lumOff val="50000"/>
                </a:schemeClr>
              </a:solidFill>
              <a:latin typeface="微软雅黑" pitchFamily="34" charset="-122"/>
              <a:ea typeface="微软雅黑" pitchFamily="34" charset="-122"/>
            </a:endParaRPr>
          </a:p>
        </p:txBody>
      </p:sp>
      <p:sp>
        <p:nvSpPr>
          <p:cNvPr id="51" name="上下箭头 50"/>
          <p:cNvSpPr/>
          <p:nvPr/>
        </p:nvSpPr>
        <p:spPr>
          <a:xfrm>
            <a:off x="6804248" y="1487331"/>
            <a:ext cx="216000" cy="516802"/>
          </a:xfrm>
          <a:prstGeom prst="upDownArrow">
            <a:avLst>
              <a:gd name="adj1" fmla="val 64965"/>
              <a:gd name="adj2" fmla="val 32898"/>
            </a:avLst>
          </a:prstGeom>
          <a:solidFill>
            <a:schemeClr val="bg1">
              <a:lumMod val="85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916663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配置</a:t>
            </a:r>
            <a:endParaRPr lang="zh-CN" altLang="en-US" dirty="0"/>
          </a:p>
        </p:txBody>
      </p:sp>
      <p:sp>
        <p:nvSpPr>
          <p:cNvPr id="3" name="TextBox 2"/>
          <p:cNvSpPr txBox="1"/>
          <p:nvPr/>
        </p:nvSpPr>
        <p:spPr>
          <a:xfrm>
            <a:off x="714348" y="588407"/>
            <a:ext cx="4643470" cy="4555093"/>
          </a:xfrm>
          <a:prstGeom prst="rect">
            <a:avLst/>
          </a:prstGeom>
          <a:noFill/>
        </p:spPr>
        <p:txBody>
          <a:bodyPr wrap="square" rtlCol="0">
            <a:spAutoFit/>
          </a:bodyPr>
          <a:lstStyle/>
          <a:p>
            <a:r>
              <a:rPr lang="zh-CN" altLang="en-US" sz="1600" dirty="0" smtClean="0"/>
              <a:t>解压缩：</a:t>
            </a:r>
            <a:r>
              <a:rPr lang="en-US" sz="1600" b="1" dirty="0" smtClean="0"/>
              <a:t>Tar </a:t>
            </a:r>
            <a:r>
              <a:rPr lang="en-US" sz="1600" b="1" dirty="0" err="1" smtClean="0"/>
              <a:t>xvf</a:t>
            </a:r>
            <a:r>
              <a:rPr lang="en-US" sz="1600" b="1" dirty="0" smtClean="0"/>
              <a:t> dependency_kit.tar</a:t>
            </a:r>
            <a:endParaRPr lang="zh-CN" altLang="en-US" sz="1600" b="1" dirty="0" smtClean="0"/>
          </a:p>
          <a:p>
            <a:r>
              <a:rPr lang="zh-CN" altLang="en-US" sz="1600" dirty="0" smtClean="0"/>
              <a:t>执行</a:t>
            </a:r>
            <a:r>
              <a:rPr lang="en-US" sz="1600" dirty="0" err="1" smtClean="0"/>
              <a:t>sh</a:t>
            </a:r>
            <a:r>
              <a:rPr lang="zh-CN" altLang="en-US" sz="1600" dirty="0" smtClean="0"/>
              <a:t>文件：</a:t>
            </a:r>
            <a:r>
              <a:rPr lang="en-US" sz="1600" b="1" dirty="0" smtClean="0"/>
              <a:t>./install.sh</a:t>
            </a:r>
            <a:endParaRPr lang="zh-CN" altLang="en-US" sz="1600" b="1" dirty="0" smtClean="0"/>
          </a:p>
          <a:p>
            <a:r>
              <a:rPr lang="zh-CN" altLang="en-US" sz="1600" dirty="0" smtClean="0"/>
              <a:t>安装：</a:t>
            </a:r>
          </a:p>
          <a:p>
            <a:r>
              <a:rPr lang="en-US" sz="1600" b="1" dirty="0" err="1" smtClean="0"/>
              <a:t>sudo</a:t>
            </a:r>
            <a:r>
              <a:rPr lang="en-US" sz="1600" b="1" dirty="0" smtClean="0"/>
              <a:t> </a:t>
            </a:r>
            <a:r>
              <a:rPr lang="en-US" sz="1600" b="1" dirty="0" err="1" smtClean="0"/>
              <a:t>dpkg</a:t>
            </a:r>
            <a:r>
              <a:rPr lang="en-US" sz="1600" b="1" dirty="0" smtClean="0"/>
              <a:t> –</a:t>
            </a:r>
            <a:r>
              <a:rPr lang="en-US" sz="1600" b="1" dirty="0" err="1" smtClean="0"/>
              <a:t>i</a:t>
            </a:r>
            <a:r>
              <a:rPr lang="en-US" sz="1600" b="1" dirty="0" smtClean="0"/>
              <a:t> VCF_CONTROLLER-E1123.DEB</a:t>
            </a:r>
            <a:endParaRPr lang="zh-CN" altLang="en-US" sz="1600" b="1" dirty="0" smtClean="0"/>
          </a:p>
          <a:p>
            <a:r>
              <a:rPr lang="en-US" sz="1600" b="1" dirty="0" err="1" smtClean="0"/>
              <a:t>sudo</a:t>
            </a:r>
            <a:r>
              <a:rPr lang="en-US" sz="1600" b="1" dirty="0" smtClean="0"/>
              <a:t> </a:t>
            </a:r>
            <a:r>
              <a:rPr lang="en-US" sz="1600" b="1" dirty="0" err="1" smtClean="0"/>
              <a:t>dpkg</a:t>
            </a:r>
            <a:r>
              <a:rPr lang="en-US" sz="1600" b="1" dirty="0" smtClean="0"/>
              <a:t> –l </a:t>
            </a:r>
            <a:r>
              <a:rPr lang="en-US" sz="1600" b="1" dirty="0" err="1" smtClean="0"/>
              <a:t>vcf</a:t>
            </a:r>
            <a:r>
              <a:rPr lang="en-US" sz="1600" b="1" dirty="0" smtClean="0"/>
              <a:t>-controller</a:t>
            </a:r>
            <a:endParaRPr lang="zh-CN" altLang="en-US" sz="1600" b="1" dirty="0" smtClean="0"/>
          </a:p>
          <a:p>
            <a:r>
              <a:rPr lang="en-US" sz="1600" b="1" dirty="0" err="1" smtClean="0"/>
              <a:t>sudo</a:t>
            </a:r>
            <a:r>
              <a:rPr lang="en-US" sz="1600" b="1" dirty="0" smtClean="0"/>
              <a:t> service </a:t>
            </a:r>
            <a:r>
              <a:rPr lang="en-US" sz="1600" b="1" dirty="0" err="1" smtClean="0"/>
              <a:t>sdnc</a:t>
            </a:r>
            <a:r>
              <a:rPr lang="en-US" sz="1600" b="1" dirty="0" smtClean="0"/>
              <a:t> status</a:t>
            </a:r>
            <a:endParaRPr lang="zh-CN" altLang="en-US" sz="1600" b="1" dirty="0" smtClean="0"/>
          </a:p>
          <a:p>
            <a:r>
              <a:rPr lang="zh-CN" altLang="en-US" sz="1600" dirty="0" smtClean="0"/>
              <a:t>配置</a:t>
            </a:r>
            <a:r>
              <a:rPr lang="en-US" sz="1600" dirty="0" err="1" smtClean="0"/>
              <a:t>ip</a:t>
            </a:r>
            <a:r>
              <a:rPr lang="zh-CN" altLang="en-US" sz="1600" dirty="0" smtClean="0"/>
              <a:t>：</a:t>
            </a:r>
          </a:p>
          <a:p>
            <a:r>
              <a:rPr lang="en-US" sz="1600" b="1" dirty="0" err="1" smtClean="0"/>
              <a:t>sudo</a:t>
            </a:r>
            <a:r>
              <a:rPr lang="en-US" sz="1600" b="1" dirty="0" smtClean="0"/>
              <a:t> vi /etc/network/interfaces</a:t>
            </a:r>
            <a:endParaRPr lang="zh-CN" altLang="en-US" sz="1600" b="1" dirty="0" smtClean="0"/>
          </a:p>
          <a:p>
            <a:r>
              <a:rPr lang="en-US" sz="1600" b="1" dirty="0" smtClean="0"/>
              <a:t> </a:t>
            </a:r>
            <a:r>
              <a:rPr lang="en-US" sz="1600" b="1" dirty="0" err="1" smtClean="0"/>
              <a:t>i</a:t>
            </a:r>
            <a:endParaRPr lang="zh-CN" altLang="en-US" sz="1600" b="1" dirty="0" smtClean="0"/>
          </a:p>
          <a:p>
            <a:r>
              <a:rPr lang="en-US" sz="1600" b="1" dirty="0" smtClean="0"/>
              <a:t>auto eth0</a:t>
            </a:r>
            <a:endParaRPr lang="zh-CN" altLang="en-US" sz="1600" b="1" dirty="0" smtClean="0"/>
          </a:p>
          <a:p>
            <a:r>
              <a:rPr lang="en-US" sz="1600" b="1" dirty="0" err="1" smtClean="0"/>
              <a:t>iface</a:t>
            </a:r>
            <a:r>
              <a:rPr lang="en-US" sz="1600" b="1" dirty="0" smtClean="0"/>
              <a:t> eth0 </a:t>
            </a:r>
            <a:r>
              <a:rPr lang="en-US" sz="1600" b="1" dirty="0" err="1" smtClean="0"/>
              <a:t>inet</a:t>
            </a:r>
            <a:r>
              <a:rPr lang="en-US" sz="1600" b="1" dirty="0" smtClean="0"/>
              <a:t> static</a:t>
            </a:r>
            <a:endParaRPr lang="zh-CN" altLang="en-US" sz="1600" b="1" dirty="0" smtClean="0"/>
          </a:p>
          <a:p>
            <a:r>
              <a:rPr lang="en-US" sz="1600" b="1" dirty="0" smtClean="0"/>
              <a:t>address xxx</a:t>
            </a:r>
            <a:endParaRPr lang="zh-CN" altLang="en-US" sz="1600" b="1" dirty="0" smtClean="0"/>
          </a:p>
          <a:p>
            <a:r>
              <a:rPr lang="en-US" sz="1600" b="1" dirty="0" err="1" smtClean="0"/>
              <a:t>netmask</a:t>
            </a:r>
            <a:r>
              <a:rPr lang="en-US" sz="1600" b="1" dirty="0" smtClean="0"/>
              <a:t> 255.xxx</a:t>
            </a:r>
            <a:endParaRPr lang="zh-CN" altLang="en-US" sz="1600" b="1" dirty="0" smtClean="0"/>
          </a:p>
          <a:p>
            <a:r>
              <a:rPr lang="en-US" sz="1600" b="1" dirty="0" smtClean="0"/>
              <a:t>gateway xxx</a:t>
            </a:r>
            <a:endParaRPr lang="zh-CN" altLang="en-US" sz="1600" b="1" dirty="0" smtClean="0"/>
          </a:p>
          <a:p>
            <a:r>
              <a:rPr lang="en-US" sz="1600" b="1" dirty="0" err="1" smtClean="0"/>
              <a:t>shift+i</a:t>
            </a:r>
            <a:endParaRPr lang="zh-CN" altLang="en-US" sz="1600" b="1" dirty="0" smtClean="0"/>
          </a:p>
          <a:p>
            <a:r>
              <a:rPr lang="en-US" sz="1600" b="1" dirty="0" err="1" smtClean="0"/>
              <a:t>wq</a:t>
            </a:r>
            <a:endParaRPr lang="zh-CN" altLang="en-US" sz="1600" b="1" dirty="0" smtClean="0"/>
          </a:p>
          <a:p>
            <a:r>
              <a:rPr lang="en-US" sz="1600" b="1" dirty="0" err="1" smtClean="0"/>
              <a:t>sudo</a:t>
            </a:r>
            <a:r>
              <a:rPr lang="en-US" sz="1600" b="1" dirty="0" smtClean="0"/>
              <a:t> /etc/</a:t>
            </a:r>
            <a:r>
              <a:rPr lang="en-US" sz="1600" b="1" dirty="0" err="1" smtClean="0"/>
              <a:t>init.d</a:t>
            </a:r>
            <a:r>
              <a:rPr lang="en-US" sz="1600" b="1" dirty="0" smtClean="0"/>
              <a:t>/networking restart</a:t>
            </a:r>
            <a:endParaRPr lang="zh-CN" altLang="en-US" sz="1600" b="1" dirty="0" smtClean="0"/>
          </a:p>
          <a:p>
            <a:endParaRPr lang="zh-CN" altLang="en-US" dirty="0" smtClean="0">
              <a:latin typeface="微软雅黑" pitchFamily="34" charset="-122"/>
              <a:ea typeface="微软雅黑" pitchFamily="34" charset="-122"/>
            </a:endParaRPr>
          </a:p>
        </p:txBody>
      </p:sp>
      <p:sp>
        <p:nvSpPr>
          <p:cNvPr id="4" name="TextBox 3"/>
          <p:cNvSpPr txBox="1"/>
          <p:nvPr/>
        </p:nvSpPr>
        <p:spPr>
          <a:xfrm>
            <a:off x="5357818" y="642924"/>
            <a:ext cx="3563796" cy="4062651"/>
          </a:xfrm>
          <a:prstGeom prst="rect">
            <a:avLst/>
          </a:prstGeom>
          <a:noFill/>
        </p:spPr>
        <p:txBody>
          <a:bodyPr wrap="none" rtlCol="0">
            <a:spAutoFit/>
          </a:bodyPr>
          <a:lstStyle/>
          <a:p>
            <a:r>
              <a:rPr lang="en-US" sz="1600" b="1" dirty="0" err="1" smtClean="0"/>
              <a:t>vlan</a:t>
            </a:r>
            <a:r>
              <a:rPr lang="en-US" sz="1600" b="1" dirty="0" smtClean="0"/>
              <a:t> </a:t>
            </a:r>
            <a:r>
              <a:rPr lang="en-US" altLang="zh-CN" sz="1600" b="1" dirty="0" smtClean="0"/>
              <a:t>xxx</a:t>
            </a:r>
          </a:p>
          <a:p>
            <a:endParaRPr lang="en-US" sz="1600" b="1" dirty="0" smtClean="0"/>
          </a:p>
          <a:p>
            <a:r>
              <a:rPr lang="en-US" sz="1600" b="1" dirty="0" err="1" smtClean="0"/>
              <a:t>openflow</a:t>
            </a:r>
            <a:r>
              <a:rPr lang="en-US" sz="1600" b="1" dirty="0" smtClean="0"/>
              <a:t> instance 1</a:t>
            </a:r>
          </a:p>
          <a:p>
            <a:r>
              <a:rPr lang="en-US" sz="1600" b="1" dirty="0" smtClean="0"/>
              <a:t>  classification </a:t>
            </a:r>
            <a:r>
              <a:rPr lang="en-US" sz="1600" b="1" dirty="0" err="1" smtClean="0"/>
              <a:t>vlan</a:t>
            </a:r>
            <a:r>
              <a:rPr lang="en-US" sz="1600" b="1" dirty="0" smtClean="0"/>
              <a:t> </a:t>
            </a:r>
            <a:r>
              <a:rPr lang="en-US" altLang="zh-CN" sz="1600" b="1" dirty="0" smtClean="0"/>
              <a:t>xxx</a:t>
            </a:r>
            <a:r>
              <a:rPr lang="en-US" sz="1600" b="1" dirty="0" smtClean="0"/>
              <a:t> mask 4096</a:t>
            </a:r>
          </a:p>
          <a:p>
            <a:r>
              <a:rPr lang="en-US" sz="1600" b="1" dirty="0" smtClean="0"/>
              <a:t>  controller 1 address </a:t>
            </a:r>
            <a:r>
              <a:rPr lang="en-US" sz="1600" b="1" dirty="0" err="1" smtClean="0"/>
              <a:t>ip</a:t>
            </a:r>
            <a:r>
              <a:rPr lang="en-US" sz="1600" b="1" dirty="0" smtClean="0"/>
              <a:t> </a:t>
            </a:r>
            <a:r>
              <a:rPr lang="en-US" altLang="zh-CN" sz="1600" b="1" dirty="0" err="1" smtClean="0"/>
              <a:t>xxxx</a:t>
            </a:r>
            <a:endParaRPr lang="en-US" sz="1600" b="1" dirty="0" smtClean="0"/>
          </a:p>
          <a:p>
            <a:r>
              <a:rPr lang="en-US" sz="1600" b="1" dirty="0" smtClean="0"/>
              <a:t>  active </a:t>
            </a:r>
            <a:r>
              <a:rPr lang="en-US" sz="1600" b="1" dirty="0" smtClean="0"/>
              <a:t>instance</a:t>
            </a:r>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zh-CN" altLang="en-US" sz="1600" b="1" dirty="0" smtClean="0"/>
              <a:t>登陆</a:t>
            </a:r>
            <a:endParaRPr lang="en-US" sz="1600" b="1" dirty="0" smtClean="0"/>
          </a:p>
          <a:p>
            <a:endParaRPr lang="en-US" sz="1600" b="1" dirty="0" smtClean="0"/>
          </a:p>
          <a:p>
            <a:r>
              <a:rPr lang="en-US" sz="1600" b="1" dirty="0" smtClean="0"/>
              <a:t>https</a:t>
            </a:r>
            <a:r>
              <a:rPr lang="en-US" sz="1600" b="1" dirty="0" smtClean="0"/>
              <a:t>://xxxx:8443/sdn/ui</a:t>
            </a:r>
            <a:r>
              <a:rPr lang="en-US" sz="1600" b="1" dirty="0" smtClean="0"/>
              <a:t>/</a:t>
            </a:r>
            <a:endParaRPr lang="en-US" sz="1600" b="1" dirty="0" smtClean="0"/>
          </a:p>
          <a:p>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72" name="Title 71"/>
          <p:cNvSpPr>
            <a:spLocks/>
          </p:cNvSpPr>
          <p:nvPr/>
        </p:nvSpPr>
        <p:spPr bwMode="auto">
          <a:xfrm>
            <a:off x="474668" y="428625"/>
            <a:ext cx="7805737" cy="857250"/>
          </a:xfrm>
          <a:prstGeom prst="rect">
            <a:avLst/>
          </a:prstGeom>
          <a:noFill/>
          <a:ln w="9525">
            <a:noFill/>
            <a:miter lim="800000"/>
            <a:headEnd/>
            <a:tailEnd/>
          </a:ln>
        </p:spPr>
        <p:txBody>
          <a:bodyPr anchor="ctr"/>
          <a:lstStyle/>
          <a:p>
            <a:pPr eaLnBrk="0" hangingPunct="0">
              <a:defRPr/>
            </a:pPr>
            <a:endParaRPr lang="zh-CN" altLang="en-US" sz="2400" b="1" dirty="0">
              <a:effectLst>
                <a:outerShdw blurRad="38100" dist="38100" dir="2700000" algn="tl">
                  <a:srgbClr val="C0C0C0"/>
                </a:outerShdw>
              </a:effectLst>
              <a:ea typeface="华文细黑" pitchFamily="2" charset="-122"/>
            </a:endParaRPr>
          </a:p>
        </p:txBody>
      </p:sp>
      <p:sp>
        <p:nvSpPr>
          <p:cNvPr id="2" name="标题 1"/>
          <p:cNvSpPr>
            <a:spLocks noGrp="1"/>
          </p:cNvSpPr>
          <p:nvPr>
            <p:ph type="title" idx="4294967295"/>
          </p:nvPr>
        </p:nvSpPr>
        <p:spPr/>
        <p:txBody>
          <a:bodyPr/>
          <a:lstStyle/>
          <a:p>
            <a:r>
              <a:rPr lang="zh-CN" altLang="zh-CN" sz="2800" b="1" dirty="0" smtClean="0">
                <a:solidFill>
                  <a:srgbClr val="C00000"/>
                </a:solidFill>
                <a:effectLst/>
                <a:latin typeface="微软雅黑"/>
                <a:ea typeface="微软雅黑"/>
                <a:cs typeface="Arial"/>
              </a:rPr>
              <a:t>什么是</a:t>
            </a:r>
            <a:r>
              <a:rPr lang="en-US" altLang="zh-CN" sz="2800" b="1" dirty="0" smtClean="0">
                <a:solidFill>
                  <a:srgbClr val="C00000"/>
                </a:solidFill>
                <a:effectLst/>
                <a:latin typeface="微软雅黑"/>
                <a:ea typeface="微软雅黑"/>
                <a:cs typeface="Arial"/>
              </a:rPr>
              <a:t>SDN</a:t>
            </a:r>
            <a:endParaRPr lang="zh-CN" altLang="en-US" dirty="0">
              <a:solidFill>
                <a:srgbClr val="C00000"/>
              </a:solidFill>
            </a:endParaRPr>
          </a:p>
        </p:txBody>
      </p:sp>
      <p:sp>
        <p:nvSpPr>
          <p:cNvPr id="144" name="TextBox 143"/>
          <p:cNvSpPr txBox="1"/>
          <p:nvPr/>
        </p:nvSpPr>
        <p:spPr>
          <a:xfrm>
            <a:off x="571472" y="714362"/>
            <a:ext cx="7929618" cy="2031325"/>
          </a:xfrm>
          <a:prstGeom prst="rect">
            <a:avLst/>
          </a:prstGeom>
          <a:noFill/>
        </p:spPr>
        <p:txBody>
          <a:bodyPr wrap="square" rtlCol="0">
            <a:spAutoFit/>
          </a:bodyPr>
          <a:lstStyle/>
          <a:p>
            <a:r>
              <a:rPr lang="zh-CN" altLang="en-US" dirty="0" smtClean="0">
                <a:latin typeface="+mj-ea"/>
                <a:ea typeface="+mj-ea"/>
              </a:rPr>
              <a:t>软件定义网络（</a:t>
            </a:r>
            <a:r>
              <a:rPr lang="en-US" altLang="zh-CN" dirty="0" smtClean="0">
                <a:latin typeface="+mj-ea"/>
                <a:ea typeface="+mj-ea"/>
              </a:rPr>
              <a:t>Software Defined Network, SDN </a:t>
            </a:r>
            <a:r>
              <a:rPr lang="zh-CN" altLang="en-US" dirty="0" smtClean="0">
                <a:latin typeface="+mj-ea"/>
                <a:ea typeface="+mj-ea"/>
              </a:rPr>
              <a:t>），是由美国斯坦福大学</a:t>
            </a:r>
            <a:r>
              <a:rPr lang="en-US" altLang="zh-CN" dirty="0" smtClean="0">
                <a:latin typeface="+mj-ea"/>
                <a:ea typeface="+mj-ea"/>
              </a:rPr>
              <a:t>clean slate</a:t>
            </a:r>
            <a:r>
              <a:rPr lang="zh-CN" altLang="en-US" dirty="0" smtClean="0">
                <a:latin typeface="+mj-ea"/>
                <a:ea typeface="+mj-ea"/>
              </a:rPr>
              <a:t>研究组提出的一种新型网络创新架构，</a:t>
            </a:r>
            <a:r>
              <a:rPr lang="zh-CN" altLang="en-US" dirty="0" smtClean="0"/>
              <a:t>核心理念是，将网络功能和业务处理抽象化，并且通过外置控制器来控制这些抽象化的对象。</a:t>
            </a:r>
            <a:endParaRPr lang="en-US" altLang="zh-CN" dirty="0" smtClean="0">
              <a:latin typeface="+mj-ea"/>
              <a:ea typeface="+mj-ea"/>
            </a:endParaRPr>
          </a:p>
          <a:p>
            <a:r>
              <a:rPr lang="zh-CN" altLang="en-US" dirty="0" smtClean="0"/>
              <a:t>传统网络设备紧耦合的网络架构被分拆成应用、控制、转发三层分离的架构。控制功能被转移到了服务器，上层应用、底层转发设施被抽象成多个逻辑实体</a:t>
            </a:r>
          </a:p>
          <a:p>
            <a:endParaRPr lang="zh-CN" altLang="en-US" dirty="0" smtClean="0">
              <a:latin typeface="微软雅黑" pitchFamily="34" charset="-122"/>
              <a:ea typeface="微软雅黑" pitchFamily="34" charset="-122"/>
            </a:endParaRPr>
          </a:p>
        </p:txBody>
      </p:sp>
      <p:pic>
        <p:nvPicPr>
          <p:cNvPr id="32771" name="Picture 3"/>
          <p:cNvPicPr>
            <a:picLocks noChangeAspect="1" noChangeArrowheads="1"/>
          </p:cNvPicPr>
          <p:nvPr/>
        </p:nvPicPr>
        <p:blipFill>
          <a:blip r:embed="rId3"/>
          <a:srcRect/>
          <a:stretch>
            <a:fillRect/>
          </a:stretch>
        </p:blipFill>
        <p:spPr bwMode="auto">
          <a:xfrm>
            <a:off x="928662" y="2233623"/>
            <a:ext cx="7143800" cy="2552705"/>
          </a:xfrm>
          <a:prstGeom prst="rect">
            <a:avLst/>
          </a:prstGeom>
          <a:noFill/>
          <a:ln w="9525">
            <a:noFill/>
            <a:miter lim="800000"/>
            <a:headEnd/>
            <a:tailEnd/>
          </a:ln>
          <a:effectLst/>
        </p:spPr>
      </p:pic>
    </p:spTree>
    <p:extLst>
      <p:ext uri="{BB962C8B-B14F-4D97-AF65-F5344CB8AC3E}">
        <p14:creationId xmlns:p14="http://schemas.microsoft.com/office/powerpoint/2010/main" xmlns="" val="7924285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3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a:srcRect/>
          <a:stretch>
            <a:fillRect/>
          </a:stretch>
        </p:blipFill>
        <p:spPr bwMode="auto">
          <a:xfrm>
            <a:off x="571472" y="642924"/>
            <a:ext cx="7786742" cy="4041505"/>
          </a:xfrm>
          <a:prstGeom prst="rect">
            <a:avLst/>
          </a:prstGeom>
          <a:noFill/>
          <a:ln w="9525">
            <a:noFill/>
            <a:miter lim="800000"/>
            <a:headEnd/>
            <a:tailEnd/>
          </a:ln>
          <a:effectLst/>
        </p:spPr>
      </p:pic>
      <p:sp>
        <p:nvSpPr>
          <p:cNvPr id="4" name="标题 1"/>
          <p:cNvSpPr txBox="1">
            <a:spLocks/>
          </p:cNvSpPr>
          <p:nvPr/>
        </p:nvSpPr>
        <p:spPr bwMode="auto">
          <a:xfrm>
            <a:off x="323850" y="161927"/>
            <a:ext cx="7239000" cy="404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800" b="1" i="0" u="none" strike="noStrike" kern="0" cap="none" spc="0" normalizeH="0" baseline="0" noProof="0" smtClean="0">
                <a:ln>
                  <a:noFill/>
                </a:ln>
                <a:solidFill>
                  <a:srgbClr val="C00000"/>
                </a:solidFill>
                <a:effectLst/>
                <a:uLnTx/>
                <a:uFillTx/>
                <a:latin typeface="微软雅黑"/>
                <a:ea typeface="微软雅黑"/>
                <a:cs typeface="Arial"/>
              </a:rPr>
              <a:t>什么是</a:t>
            </a:r>
            <a:r>
              <a:rPr kumimoji="0" lang="en-US" altLang="zh-CN" sz="2800" b="1" i="0" u="none" strike="noStrike" kern="0" cap="none" spc="0" normalizeH="0" baseline="0" noProof="0" smtClean="0">
                <a:ln>
                  <a:noFill/>
                </a:ln>
                <a:solidFill>
                  <a:srgbClr val="C00000"/>
                </a:solidFill>
                <a:effectLst/>
                <a:uLnTx/>
                <a:uFillTx/>
                <a:latin typeface="微软雅黑"/>
                <a:ea typeface="微软雅黑"/>
                <a:cs typeface="Arial"/>
              </a:rPr>
              <a:t>SDN</a:t>
            </a:r>
            <a:endParaRPr kumimoji="0" lang="zh-CN" altLang="en-US" sz="2800" b="1" i="0" u="none" strike="noStrike" kern="0" cap="none" spc="0" normalizeH="0" baseline="0" noProof="0" dirty="0">
              <a:ln>
                <a:noFill/>
              </a:ln>
              <a:solidFill>
                <a:srgbClr val="C00000"/>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034" y="642924"/>
            <a:ext cx="8215370" cy="923330"/>
          </a:xfrm>
          <a:prstGeom prst="rect">
            <a:avLst/>
          </a:prstGeom>
        </p:spPr>
        <p:txBody>
          <a:bodyPr wrap="square">
            <a:spAutoFit/>
          </a:bodyPr>
          <a:lstStyle/>
          <a:p>
            <a:r>
              <a:rPr lang="zh-CN" altLang="en-US" b="1" dirty="0" smtClean="0"/>
              <a:t>（</a:t>
            </a:r>
            <a:r>
              <a:rPr lang="en-US" altLang="zh-CN" b="1" dirty="0" smtClean="0"/>
              <a:t>1</a:t>
            </a:r>
            <a:r>
              <a:rPr lang="zh-CN" altLang="en-US" b="1" dirty="0" smtClean="0"/>
              <a:t>）开放控制层北向接口的</a:t>
            </a:r>
            <a:r>
              <a:rPr lang="en-US" altLang="zh-CN" b="1" dirty="0" smtClean="0"/>
              <a:t>SDN</a:t>
            </a:r>
            <a:r>
              <a:rPr lang="zh-CN" altLang="en-US" b="1" dirty="0" smtClean="0"/>
              <a:t>（可以简称为</a:t>
            </a:r>
            <a:r>
              <a:rPr lang="en-US" altLang="zh-CN" b="1" dirty="0" smtClean="0"/>
              <a:t>SDN-N</a:t>
            </a:r>
            <a:r>
              <a:rPr lang="zh-CN" altLang="en-US" b="1" dirty="0" smtClean="0"/>
              <a:t>）</a:t>
            </a:r>
            <a:endParaRPr lang="zh-CN" altLang="en-US" dirty="0" smtClean="0"/>
          </a:p>
          <a:p>
            <a:r>
              <a:rPr lang="zh-CN" altLang="en-US" dirty="0" smtClean="0"/>
              <a:t>　　这种思路研究数据网络开放控制面与业务应用之间的北向接口，向上提供资源抽象，实现软件可编程控制的网络架构。</a:t>
            </a:r>
            <a:endParaRPr lang="zh-CN" altLang="en-US" dirty="0"/>
          </a:p>
        </p:txBody>
      </p:sp>
      <p:sp>
        <p:nvSpPr>
          <p:cNvPr id="3" name="矩形 2"/>
          <p:cNvSpPr/>
          <p:nvPr/>
        </p:nvSpPr>
        <p:spPr>
          <a:xfrm>
            <a:off x="500034" y="1714494"/>
            <a:ext cx="8072494" cy="1200329"/>
          </a:xfrm>
          <a:prstGeom prst="rect">
            <a:avLst/>
          </a:prstGeom>
        </p:spPr>
        <p:txBody>
          <a:bodyPr wrap="square">
            <a:spAutoFit/>
          </a:bodyPr>
          <a:lstStyle/>
          <a:p>
            <a:r>
              <a:rPr lang="zh-CN" altLang="en-US" b="1" dirty="0" smtClean="0"/>
              <a:t>（</a:t>
            </a:r>
            <a:r>
              <a:rPr lang="en-US" altLang="zh-CN" b="1" dirty="0" smtClean="0"/>
              <a:t>2</a:t>
            </a:r>
            <a:r>
              <a:rPr lang="zh-CN" altLang="en-US" b="1" dirty="0" smtClean="0"/>
              <a:t>）开放控制层南向接口的</a:t>
            </a:r>
            <a:r>
              <a:rPr lang="en-US" altLang="zh-CN" b="1" dirty="0" smtClean="0"/>
              <a:t>SDN</a:t>
            </a:r>
            <a:r>
              <a:rPr lang="zh-CN" altLang="en-US" b="1" dirty="0" smtClean="0"/>
              <a:t>（可以简称为</a:t>
            </a:r>
            <a:r>
              <a:rPr lang="en-US" altLang="zh-CN" b="1" dirty="0" smtClean="0"/>
              <a:t>SDN-S</a:t>
            </a:r>
            <a:r>
              <a:rPr lang="zh-CN" altLang="en-US" b="1" dirty="0" smtClean="0"/>
              <a:t>）</a:t>
            </a:r>
            <a:endParaRPr lang="zh-CN" altLang="en-US" dirty="0" smtClean="0"/>
          </a:p>
          <a:p>
            <a:r>
              <a:rPr lang="zh-CN" altLang="en-US" dirty="0" smtClean="0"/>
              <a:t>　　这种思路就是大家通常理解的</a:t>
            </a:r>
            <a:r>
              <a:rPr lang="en-US" altLang="zh-CN" dirty="0" smtClean="0"/>
              <a:t>SDN</a:t>
            </a:r>
            <a:r>
              <a:rPr lang="zh-CN" altLang="en-US" dirty="0" smtClean="0"/>
              <a:t>，即数据网络中控制平面与数据平面的分离。目前比较热的</a:t>
            </a:r>
            <a:r>
              <a:rPr lang="en-US" altLang="zh-CN" dirty="0" smtClean="0"/>
              <a:t>ONF</a:t>
            </a:r>
            <a:r>
              <a:rPr lang="zh-CN" altLang="en-US" dirty="0" smtClean="0"/>
              <a:t>的</a:t>
            </a:r>
            <a:r>
              <a:rPr lang="en-US" altLang="zh-CN" dirty="0" err="1" smtClean="0"/>
              <a:t>Openflow</a:t>
            </a:r>
            <a:r>
              <a:rPr lang="zh-CN" altLang="en-US" dirty="0" smtClean="0"/>
              <a:t>协议和</a:t>
            </a:r>
            <a:r>
              <a:rPr lang="en-US" altLang="zh-CN" dirty="0" smtClean="0"/>
              <a:t>IETF</a:t>
            </a:r>
            <a:r>
              <a:rPr lang="zh-CN" altLang="en-US" dirty="0" smtClean="0"/>
              <a:t>的</a:t>
            </a:r>
            <a:r>
              <a:rPr lang="en-US" altLang="zh-CN" dirty="0" smtClean="0"/>
              <a:t>Forces</a:t>
            </a:r>
            <a:r>
              <a:rPr lang="zh-CN" altLang="en-US" dirty="0" smtClean="0"/>
              <a:t>协议都是工作在这个层面的，都是定义控制平面与数据平面分离后，两者之间的通信协议。</a:t>
            </a:r>
            <a:endParaRPr lang="zh-CN" altLang="en-US" dirty="0"/>
          </a:p>
        </p:txBody>
      </p:sp>
      <p:sp>
        <p:nvSpPr>
          <p:cNvPr id="4" name="矩形 3"/>
          <p:cNvSpPr/>
          <p:nvPr/>
        </p:nvSpPr>
        <p:spPr>
          <a:xfrm>
            <a:off x="500034" y="2960564"/>
            <a:ext cx="8143932" cy="1754326"/>
          </a:xfrm>
          <a:prstGeom prst="rect">
            <a:avLst/>
          </a:prstGeom>
        </p:spPr>
        <p:txBody>
          <a:bodyPr wrap="square">
            <a:spAutoFit/>
          </a:bodyPr>
          <a:lstStyle/>
          <a:p>
            <a:r>
              <a:rPr lang="zh-CN" altLang="en-US" b="1" dirty="0" smtClean="0"/>
              <a:t>（</a:t>
            </a:r>
            <a:r>
              <a:rPr lang="en-US" altLang="zh-CN" b="1" dirty="0" smtClean="0"/>
              <a:t>3</a:t>
            </a:r>
            <a:r>
              <a:rPr lang="zh-CN" altLang="en-US" b="1" dirty="0" smtClean="0"/>
              <a:t>）开放控制层东西南北向接口的</a:t>
            </a:r>
            <a:r>
              <a:rPr lang="en-US" altLang="zh-CN" b="1" dirty="0" smtClean="0"/>
              <a:t>SDN</a:t>
            </a:r>
            <a:r>
              <a:rPr lang="zh-CN" altLang="en-US" b="1" dirty="0" smtClean="0"/>
              <a:t>（可以简称为</a:t>
            </a:r>
            <a:r>
              <a:rPr lang="en-US" altLang="zh-CN" b="1" dirty="0" smtClean="0"/>
              <a:t>SDN-SE</a:t>
            </a:r>
            <a:r>
              <a:rPr lang="zh-CN" altLang="en-US" b="1" dirty="0" smtClean="0"/>
              <a:t>）</a:t>
            </a:r>
            <a:endParaRPr lang="zh-CN" altLang="en-US" dirty="0" smtClean="0"/>
          </a:p>
          <a:p>
            <a:r>
              <a:rPr lang="zh-CN" altLang="en-US" dirty="0" smtClean="0"/>
              <a:t>　　在开放了南北向接口以后，</a:t>
            </a:r>
            <a:r>
              <a:rPr lang="en-US" altLang="zh-CN" dirty="0" smtClean="0"/>
              <a:t>SDN</a:t>
            </a:r>
            <a:r>
              <a:rPr lang="zh-CN" altLang="en-US" dirty="0" smtClean="0"/>
              <a:t>发展中面临的一个问题就是控制平面的扩展性问题，也就是多个设备的控制平面之间如何协同工作。如果能够定义标准的控制平面的东西向接口，就可以实现</a:t>
            </a:r>
            <a:r>
              <a:rPr lang="en-US" altLang="zh-CN" dirty="0" smtClean="0"/>
              <a:t>SDN</a:t>
            </a:r>
            <a:r>
              <a:rPr lang="zh-CN" altLang="en-US" dirty="0" smtClean="0"/>
              <a:t>设备“组大网”，使得</a:t>
            </a:r>
            <a:r>
              <a:rPr lang="en-US" altLang="zh-CN" dirty="0" smtClean="0"/>
              <a:t>SDN</a:t>
            </a:r>
            <a:r>
              <a:rPr lang="zh-CN" altLang="en-US" dirty="0" smtClean="0"/>
              <a:t>技术走出</a:t>
            </a:r>
            <a:r>
              <a:rPr lang="en-US" altLang="zh-CN" dirty="0" smtClean="0"/>
              <a:t>IDC</a:t>
            </a:r>
            <a:r>
              <a:rPr lang="zh-CN" altLang="en-US" dirty="0" smtClean="0"/>
              <a:t>内部和数据设备内部，成为一种有革命性影响的网络架构。目前对于</a:t>
            </a:r>
            <a:r>
              <a:rPr lang="en-US" altLang="zh-CN" dirty="0" smtClean="0"/>
              <a:t>SDN</a:t>
            </a:r>
            <a:r>
              <a:rPr lang="zh-CN" altLang="en-US" dirty="0" smtClean="0"/>
              <a:t>东西向接口的研究还刚刚起步，</a:t>
            </a:r>
            <a:r>
              <a:rPr lang="en-US" altLang="zh-CN" dirty="0" smtClean="0"/>
              <a:t>IETF</a:t>
            </a:r>
            <a:r>
              <a:rPr lang="zh-CN" altLang="en-US" dirty="0" smtClean="0"/>
              <a:t>和</a:t>
            </a:r>
            <a:r>
              <a:rPr lang="en-US" altLang="zh-CN" dirty="0" smtClean="0"/>
              <a:t>ITU</a:t>
            </a:r>
            <a:r>
              <a:rPr lang="zh-CN" altLang="en-US" dirty="0" smtClean="0"/>
              <a:t>均未涉及这个研究领域。</a:t>
            </a:r>
            <a:endParaRPr lang="zh-CN" altLang="en-US" dirty="0"/>
          </a:p>
        </p:txBody>
      </p:sp>
      <p:sp>
        <p:nvSpPr>
          <p:cNvPr id="5" name="标题 1"/>
          <p:cNvSpPr txBox="1">
            <a:spLocks/>
          </p:cNvSpPr>
          <p:nvPr/>
        </p:nvSpPr>
        <p:spPr bwMode="auto">
          <a:xfrm>
            <a:off x="323850" y="161927"/>
            <a:ext cx="7239000" cy="404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800" b="1" i="0" u="none" strike="noStrike" kern="0" cap="none" spc="0" normalizeH="0" baseline="0" noProof="0" smtClean="0">
                <a:ln>
                  <a:noFill/>
                </a:ln>
                <a:solidFill>
                  <a:srgbClr val="C00000"/>
                </a:solidFill>
                <a:effectLst/>
                <a:uLnTx/>
                <a:uFillTx/>
                <a:latin typeface="微软雅黑"/>
                <a:ea typeface="微软雅黑"/>
                <a:cs typeface="Arial"/>
              </a:rPr>
              <a:t>什么是</a:t>
            </a:r>
            <a:r>
              <a:rPr kumimoji="0" lang="en-US" altLang="zh-CN" sz="2800" b="1" i="0" u="none" strike="noStrike" kern="0" cap="none" spc="0" normalizeH="0" baseline="0" noProof="0" smtClean="0">
                <a:ln>
                  <a:noFill/>
                </a:ln>
                <a:solidFill>
                  <a:srgbClr val="C00000"/>
                </a:solidFill>
                <a:effectLst/>
                <a:uLnTx/>
                <a:uFillTx/>
                <a:latin typeface="微软雅黑"/>
                <a:ea typeface="微软雅黑"/>
                <a:cs typeface="Arial"/>
              </a:rPr>
              <a:t>SDN</a:t>
            </a:r>
            <a:endParaRPr kumimoji="0" lang="zh-CN" altLang="en-US" sz="2800" b="1" i="0" u="none" strike="noStrike" kern="0" cap="none" spc="0" normalizeH="0" baseline="0" noProof="0" dirty="0">
              <a:ln>
                <a:noFill/>
              </a:ln>
              <a:solidFill>
                <a:srgbClr val="C00000"/>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srcRect/>
          <a:stretch>
            <a:fillRect/>
          </a:stretch>
        </p:blipFill>
        <p:spPr bwMode="auto">
          <a:xfrm>
            <a:off x="857224" y="500048"/>
            <a:ext cx="6858048" cy="4114829"/>
          </a:xfrm>
          <a:prstGeom prst="rect">
            <a:avLst/>
          </a:prstGeom>
          <a:noFill/>
          <a:ln w="9525">
            <a:noFill/>
            <a:miter lim="800000"/>
            <a:headEnd/>
            <a:tailEnd/>
          </a:ln>
          <a:effectLst/>
        </p:spPr>
      </p:pic>
      <p:sp>
        <p:nvSpPr>
          <p:cNvPr id="3" name="TextBox 2"/>
          <p:cNvSpPr txBox="1"/>
          <p:nvPr/>
        </p:nvSpPr>
        <p:spPr>
          <a:xfrm>
            <a:off x="214282" y="214296"/>
            <a:ext cx="1707519" cy="523220"/>
          </a:xfrm>
          <a:prstGeom prst="rect">
            <a:avLst/>
          </a:prstGeom>
          <a:noFill/>
        </p:spPr>
        <p:txBody>
          <a:bodyPr wrap="none" rtlCol="0">
            <a:spAutoFit/>
          </a:bodyPr>
          <a:lstStyle/>
          <a:p>
            <a:r>
              <a:rPr lang="en-US" altLang="zh-CN" sz="2800" b="1" dirty="0" smtClean="0">
                <a:solidFill>
                  <a:srgbClr val="C00000"/>
                </a:solidFill>
                <a:latin typeface="微软雅黑" pitchFamily="34" charset="-122"/>
                <a:ea typeface="微软雅黑" pitchFamily="34" charset="-122"/>
              </a:rPr>
              <a:t>SDN</a:t>
            </a:r>
            <a:r>
              <a:rPr lang="zh-CN" altLang="en-US" sz="2800" b="1" dirty="0" smtClean="0">
                <a:solidFill>
                  <a:srgbClr val="C00000"/>
                </a:solidFill>
                <a:latin typeface="微软雅黑" pitchFamily="34" charset="-122"/>
                <a:ea typeface="微软雅黑" pitchFamily="34" charset="-122"/>
              </a:rPr>
              <a:t>特征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3"/>
          <a:srcRect/>
          <a:stretch>
            <a:fillRect/>
          </a:stretch>
        </p:blipFill>
        <p:spPr bwMode="auto">
          <a:xfrm>
            <a:off x="785786" y="500048"/>
            <a:ext cx="7353221" cy="4357718"/>
          </a:xfrm>
          <a:prstGeom prst="rect">
            <a:avLst/>
          </a:prstGeom>
          <a:noFill/>
          <a:ln w="9525">
            <a:noFill/>
            <a:miter lim="800000"/>
            <a:headEnd/>
            <a:tailEnd/>
          </a:ln>
          <a:effectLst/>
        </p:spPr>
      </p:pic>
      <p:sp>
        <p:nvSpPr>
          <p:cNvPr id="3" name="TextBox 2"/>
          <p:cNvSpPr txBox="1"/>
          <p:nvPr/>
        </p:nvSpPr>
        <p:spPr>
          <a:xfrm>
            <a:off x="0" y="0"/>
            <a:ext cx="2425664" cy="523220"/>
          </a:xfrm>
          <a:prstGeom prst="rect">
            <a:avLst/>
          </a:prstGeom>
          <a:noFill/>
        </p:spPr>
        <p:txBody>
          <a:bodyPr wrap="none" rtlCol="0">
            <a:spAutoFit/>
          </a:bodyPr>
          <a:lstStyle/>
          <a:p>
            <a:r>
              <a:rPr lang="en-US" altLang="zh-CN" sz="2800" b="1" dirty="0" smtClean="0">
                <a:solidFill>
                  <a:srgbClr val="CC0000"/>
                </a:solidFill>
                <a:latin typeface="微软雅黑"/>
                <a:ea typeface="微软雅黑"/>
                <a:cs typeface="Arial"/>
              </a:rPr>
              <a:t>SDN</a:t>
            </a:r>
            <a:r>
              <a:rPr lang="zh-CN" altLang="en-US" sz="2800" b="1" dirty="0" smtClean="0">
                <a:solidFill>
                  <a:srgbClr val="CC0000"/>
                </a:solidFill>
                <a:latin typeface="微软雅黑"/>
                <a:ea typeface="微软雅黑"/>
                <a:cs typeface="Arial"/>
              </a:rPr>
              <a:t>实现方式</a:t>
            </a:r>
            <a:endParaRPr lang="zh-CN" altLang="en-US" sz="2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2844" y="109460"/>
            <a:ext cx="8786842" cy="467686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3"/>
          <a:srcRect/>
          <a:stretch>
            <a:fillRect/>
          </a:stretch>
        </p:blipFill>
        <p:spPr bwMode="auto">
          <a:xfrm>
            <a:off x="785786" y="500048"/>
            <a:ext cx="7177617" cy="4286280"/>
          </a:xfrm>
          <a:prstGeom prst="rect">
            <a:avLst/>
          </a:prstGeom>
          <a:noFill/>
          <a:ln w="9525">
            <a:noFill/>
            <a:miter lim="800000"/>
            <a:headEnd/>
            <a:tailEnd/>
          </a:ln>
          <a:effectLst/>
        </p:spPr>
      </p:pic>
      <p:sp>
        <p:nvSpPr>
          <p:cNvPr id="3" name="TextBox 2"/>
          <p:cNvSpPr txBox="1"/>
          <p:nvPr/>
        </p:nvSpPr>
        <p:spPr>
          <a:xfrm>
            <a:off x="0" y="0"/>
            <a:ext cx="2784737" cy="523220"/>
          </a:xfrm>
          <a:prstGeom prst="rect">
            <a:avLst/>
          </a:prstGeom>
          <a:noFill/>
        </p:spPr>
        <p:txBody>
          <a:bodyPr wrap="none" rtlCol="0">
            <a:spAutoFit/>
          </a:bodyPr>
          <a:lstStyle/>
          <a:p>
            <a:r>
              <a:rPr lang="en-US" altLang="zh-CN" sz="2800" b="1" dirty="0" smtClean="0">
                <a:solidFill>
                  <a:srgbClr val="CC0000"/>
                </a:solidFill>
                <a:latin typeface="微软雅黑"/>
                <a:ea typeface="微软雅黑"/>
                <a:cs typeface="Arial"/>
              </a:rPr>
              <a:t>SDN</a:t>
            </a:r>
            <a:r>
              <a:rPr lang="zh-CN" altLang="en-US" sz="2800" b="1" dirty="0" smtClean="0">
                <a:solidFill>
                  <a:srgbClr val="CC0000"/>
                </a:solidFill>
                <a:latin typeface="微软雅黑"/>
                <a:ea typeface="微软雅黑"/>
                <a:cs typeface="Arial"/>
              </a:rPr>
              <a:t>面临的挑战</a:t>
            </a:r>
            <a:endParaRPr lang="zh-CN" altLang="en-US" sz="2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00552" y="142858"/>
            <a:ext cx="8729166" cy="464347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H3C PPT模版美化版(V3.0) 白版">
  <a:themeElements>
    <a:clrScheme name="H3C PPT模版美化版(V3.0) 白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3C PPT模版美化版(V3.0) 白版">
      <a:majorFont>
        <a:latin typeface="Arial"/>
        <a:ea typeface="宋体"/>
        <a:cs typeface=""/>
      </a:majorFont>
      <a:minorFont>
        <a:latin typeface="华文中宋"/>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H3C PPT模版美化版(V3.0) 白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3C PPT模版美化版(V3.0) 白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3C PPT模版美化版(V3.0) 白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3C PPT模版美化版(V3.0) 白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3C PPT模版美化版(V3.0) 白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3C PPT模版美化版(V3.0) 白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3C PPT模版美化版(V3.0) 白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3C PPT模版美化版(V3.0) 白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3C PPT模版美化版(V3.0) 白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3C PPT模版美化版(V3.0) 白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3C PPT模版美化版(V3.0) 白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3C PPT模版美化版(V3.0) 白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H3C_PPT_标准模板(V3.1)">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vert="horz" rtlCol="0" anchor="ctr"/>
      <a:lstStyle>
        <a:defPPr algn="ctr">
          <a:defRPr sz="1100" b="1" dirty="0" smtClean="0">
            <a:solidFill>
              <a:srgbClr val="000000"/>
            </a:solidFill>
            <a:latin typeface="微软雅黑" pitchFamily="34" charset="-122"/>
            <a:ea typeface="微软雅黑"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H3C_PPT_标准模板(V3.1)">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gradFill rotWithShape="1">
          <a:gsLst>
            <a:gs pos="0">
              <a:schemeClr val="hlink"/>
            </a:gs>
            <a:gs pos="100000">
              <a:schemeClr val="hlink">
                <a:gamma/>
                <a:tint val="66667"/>
                <a:invGamma/>
              </a:schemeClr>
            </a:gs>
          </a:gsLst>
          <a:lin ang="5400000" scaled="1"/>
        </a:gradFill>
        <a:ln w="9525">
          <a:noFill/>
          <a:miter lim="800000"/>
          <a:headEnd/>
          <a:tailEnd/>
        </a:ln>
        <a:effectLst/>
      </a:spPr>
      <a:bodyPr wrap="none" rtlCol="0" anchor="ctr"/>
      <a:lstStyle>
        <a:defPPr algn="ctr">
          <a:defRPr>
            <a:latin typeface="微软雅黑" pitchFamily="34" charset="-122"/>
            <a:ea typeface="微软雅黑" pitchFamily="34" charset="-122"/>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H3C_PPT_标准模板(V3.1)">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vert="horz" rtlCol="0" anchor="ctr"/>
      <a:lstStyle>
        <a:defPPr algn="ctr">
          <a:defRPr sz="1100" b="1" dirty="0" smtClean="0">
            <a:solidFill>
              <a:srgbClr val="000000"/>
            </a:solidFill>
            <a:latin typeface="微软雅黑" pitchFamily="34" charset="-122"/>
            <a:ea typeface="微软雅黑"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H3C PPT模版美化版(V3.0) 白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H3C_PPT_模板(V2.0)</Template>
  <TotalTime>55470</TotalTime>
  <Words>758</Words>
  <Application>Microsoft Office PowerPoint</Application>
  <PresentationFormat>全屏显示(16:9)</PresentationFormat>
  <Paragraphs>107</Paragraphs>
  <Slides>14</Slides>
  <Notes>7</Notes>
  <HiddenSlides>0</HiddenSlides>
  <MMClips>0</MMClips>
  <ScaleCrop>false</ScaleCrop>
  <HeadingPairs>
    <vt:vector size="4" baseType="variant">
      <vt:variant>
        <vt:lpstr>主题</vt:lpstr>
      </vt:variant>
      <vt:variant>
        <vt:i4>5</vt:i4>
      </vt:variant>
      <vt:variant>
        <vt:lpstr>幻灯片标题</vt:lpstr>
      </vt:variant>
      <vt:variant>
        <vt:i4>14</vt:i4>
      </vt:variant>
    </vt:vector>
  </HeadingPairs>
  <TitlesOfParts>
    <vt:vector size="19" baseType="lpstr">
      <vt:lpstr>H3C PPT模版美化版(V3.0) 白版</vt:lpstr>
      <vt:lpstr>6_自定义设计方案</vt:lpstr>
      <vt:lpstr>H3C_PPT_标准模板(V3.1)</vt:lpstr>
      <vt:lpstr>1_H3C_PPT_标准模板(V3.1)</vt:lpstr>
      <vt:lpstr>2_H3C_PPT_标准模板(V3.1)</vt:lpstr>
      <vt:lpstr>幻灯片 0</vt:lpstr>
      <vt:lpstr>什么是SDN</vt:lpstr>
      <vt:lpstr>幻灯片 2</vt:lpstr>
      <vt:lpstr>幻灯片 3</vt:lpstr>
      <vt:lpstr>幻灯片 4</vt:lpstr>
      <vt:lpstr>幻灯片 5</vt:lpstr>
      <vt:lpstr>幻灯片 6</vt:lpstr>
      <vt:lpstr>幻灯片 7</vt:lpstr>
      <vt:lpstr>幻灯片 8</vt:lpstr>
      <vt:lpstr>Openflow</vt:lpstr>
      <vt:lpstr>幻灯片 10</vt:lpstr>
      <vt:lpstr>H3C SDN解决方案体系架构</vt:lpstr>
      <vt:lpstr>SDN配置</vt:lpstr>
      <vt:lpstr>幻灯片 13</vt:lpstr>
    </vt:vector>
  </TitlesOfParts>
  <Company>H3C Technologies Co.,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hjyu@h3c.com</dc:creator>
  <cp:lastModifiedBy>admin</cp:lastModifiedBy>
  <cp:revision>2977</cp:revision>
  <cp:lastPrinted>1601-01-01T00:00:00Z</cp:lastPrinted>
  <dcterms:created xsi:type="dcterms:W3CDTF">2007-10-27T04:11:26Z</dcterms:created>
  <dcterms:modified xsi:type="dcterms:W3CDTF">2014-08-29T03:18:22Z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2444023</vt:lpwstr>
  </property>
  <property fmtid="{D5CDD505-2E9C-101B-9397-08002B2CF9AE}" pid="3" name="NXPowerLiteSettings">
    <vt:lpwstr>F7000400038000</vt:lpwstr>
  </property>
  <property fmtid="{D5CDD505-2E9C-101B-9397-08002B2CF9AE}" pid="4" name="NXPowerLiteVersion">
    <vt:lpwstr>D5.0.3</vt:lpwstr>
  </property>
  <property fmtid="{D5CDD505-2E9C-101B-9397-08002B2CF9AE}" pid="5" name="Version">
    <vt:i4>1</vt:i4>
  </property>
</Properties>
</file>