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2" r:id="rId2"/>
    <p:sldId id="260" r:id="rId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CC"/>
    <a:srgbClr val="A6A6A6"/>
    <a:srgbClr val="9B9B9B"/>
    <a:srgbClr val="9AB9DE"/>
    <a:srgbClr val="BACFE8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71A25-A2AE-49DA-B46A-9857480B8A51}" v="14" dt="2024-04-04T11:55:20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e Apounou" userId="012dba6760eb3b15" providerId="LiveId" clId="{F7D71A25-A2AE-49DA-B46A-9857480B8A51}"/>
    <pc:docChg chg="undo custSel modSld">
      <pc:chgData name="Maxime Apounou" userId="012dba6760eb3b15" providerId="LiveId" clId="{F7D71A25-A2AE-49DA-B46A-9857480B8A51}" dt="2024-04-04T11:56:50.316" v="245" actId="2164"/>
      <pc:docMkLst>
        <pc:docMk/>
      </pc:docMkLst>
      <pc:sldChg chg="addSp delSp modSp mod">
        <pc:chgData name="Maxime Apounou" userId="012dba6760eb3b15" providerId="LiveId" clId="{F7D71A25-A2AE-49DA-B46A-9857480B8A51}" dt="2024-04-04T11:56:38.345" v="244" actId="2164"/>
        <pc:sldMkLst>
          <pc:docMk/>
          <pc:sldMk cId="0" sldId="260"/>
        </pc:sldMkLst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16" creationId="{00000000-0000-0000-0000-000000000000}"/>
          </ac:spMkLst>
        </pc:spChg>
        <pc:spChg chg="add mod">
          <ac:chgData name="Maxime Apounou" userId="012dba6760eb3b15" providerId="LiveId" clId="{F7D71A25-A2AE-49DA-B46A-9857480B8A51}" dt="2024-04-04T11:42:43.187" v="57" actId="14100"/>
          <ac:spMkLst>
            <pc:docMk/>
            <pc:sldMk cId="0" sldId="260"/>
            <ac:spMk id="17" creationId="{FE4A1494-F8A3-B640-7871-99FCD7BF8978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19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22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23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25" creationId="{00000000-0000-0000-0000-000000000000}"/>
          </ac:spMkLst>
        </pc:spChg>
        <pc:spChg chg="del">
          <ac:chgData name="Maxime Apounou" userId="012dba6760eb3b15" providerId="LiveId" clId="{F7D71A25-A2AE-49DA-B46A-9857480B8A51}" dt="2024-04-04T11:36:49.294" v="0" actId="478"/>
          <ac:spMkLst>
            <pc:docMk/>
            <pc:sldMk cId="0" sldId="260"/>
            <ac:spMk id="26" creationId="{00000000-0000-0000-0000-000000000000}"/>
          </ac:spMkLst>
        </pc:spChg>
        <pc:grpChg chg="del">
          <ac:chgData name="Maxime Apounou" userId="012dba6760eb3b15" providerId="LiveId" clId="{F7D71A25-A2AE-49DA-B46A-9857480B8A51}" dt="2024-04-04T11:36:49.294" v="0" actId="478"/>
          <ac:grpSpMkLst>
            <pc:docMk/>
            <pc:sldMk cId="0" sldId="260"/>
            <ac:grpSpMk id="2" creationId="{00000000-0000-0000-0000-000000000000}"/>
          </ac:grpSpMkLst>
        </pc:grpChg>
        <pc:grpChg chg="del">
          <ac:chgData name="Maxime Apounou" userId="012dba6760eb3b15" providerId="LiveId" clId="{F7D71A25-A2AE-49DA-B46A-9857480B8A51}" dt="2024-04-04T11:36:49.294" v="0" actId="478"/>
          <ac:grpSpMkLst>
            <pc:docMk/>
            <pc:sldMk cId="0" sldId="260"/>
            <ac:grpSpMk id="5" creationId="{00000000-0000-0000-0000-000000000000}"/>
          </ac:grpSpMkLst>
        </pc:grpChg>
        <pc:graphicFrameChg chg="add mod modGraphic">
          <ac:chgData name="Maxime Apounou" userId="012dba6760eb3b15" providerId="LiveId" clId="{F7D71A25-A2AE-49DA-B46A-9857480B8A51}" dt="2024-04-04T11:56:38.345" v="244" actId="2164"/>
          <ac:graphicFrameMkLst>
            <pc:docMk/>
            <pc:sldMk cId="0" sldId="260"/>
            <ac:graphicFrameMk id="9" creationId="{A738D558-99EA-A26B-F145-156E75685BB1}"/>
          </ac:graphicFrameMkLst>
        </pc:graphicFrameChg>
        <pc:graphicFrameChg chg="add mod modGraphic">
          <ac:chgData name="Maxime Apounou" userId="012dba6760eb3b15" providerId="LiveId" clId="{F7D71A25-A2AE-49DA-B46A-9857480B8A51}" dt="2024-04-04T11:42:24.978" v="54" actId="14734"/>
          <ac:graphicFrameMkLst>
            <pc:docMk/>
            <pc:sldMk cId="0" sldId="260"/>
            <ac:graphicFrameMk id="12" creationId="{BC2648F5-E304-69DA-4FAD-80A00C778073}"/>
          </ac:graphicFrameMkLst>
        </pc:graphicFrameChg>
        <pc:picChg chg="add del mod">
          <ac:chgData name="Maxime Apounou" userId="012dba6760eb3b15" providerId="LiveId" clId="{F7D71A25-A2AE-49DA-B46A-9857480B8A51}" dt="2024-04-04T11:38:06.321" v="7" actId="21"/>
          <ac:picMkLst>
            <pc:docMk/>
            <pc:sldMk cId="0" sldId="260"/>
            <ac:picMk id="11" creationId="{978001E5-EF0C-1A7D-8D58-71253C8465B6}"/>
          </ac:picMkLst>
        </pc:picChg>
        <pc:picChg chg="add del mod">
          <ac:chgData name="Maxime Apounou" userId="012dba6760eb3b15" providerId="LiveId" clId="{F7D71A25-A2AE-49DA-B46A-9857480B8A51}" dt="2024-04-04T11:40:12.130" v="23" actId="21"/>
          <ac:picMkLst>
            <pc:docMk/>
            <pc:sldMk cId="0" sldId="260"/>
            <ac:picMk id="14" creationId="{2F518550-6B82-D4D3-5447-20B5D5DFB41F}"/>
          </ac:picMkLst>
        </pc:picChg>
        <pc:picChg chg="add del mod">
          <ac:chgData name="Maxime Apounou" userId="012dba6760eb3b15" providerId="LiveId" clId="{F7D71A25-A2AE-49DA-B46A-9857480B8A51}" dt="2024-04-04T11:40:29.837" v="28" actId="21"/>
          <ac:picMkLst>
            <pc:docMk/>
            <pc:sldMk cId="0" sldId="260"/>
            <ac:picMk id="15" creationId="{246D6405-29CE-1CCF-300B-C0D0DDAA3A0C}"/>
          </ac:picMkLst>
        </pc:picChg>
        <pc:picChg chg="add mod">
          <ac:chgData name="Maxime Apounou" userId="012dba6760eb3b15" providerId="LiveId" clId="{F7D71A25-A2AE-49DA-B46A-9857480B8A51}" dt="2024-04-04T11:55:03.872" v="232" actId="1076"/>
          <ac:picMkLst>
            <pc:docMk/>
            <pc:sldMk cId="0" sldId="260"/>
            <ac:picMk id="21" creationId="{C5E06CBA-EC79-83CE-3948-0F2929958DCB}"/>
          </ac:picMkLst>
        </pc:picChg>
        <pc:picChg chg="add mod">
          <ac:chgData name="Maxime Apounou" userId="012dba6760eb3b15" providerId="LiveId" clId="{F7D71A25-A2AE-49DA-B46A-9857480B8A51}" dt="2024-04-04T11:55:38.561" v="236" actId="1076"/>
          <ac:picMkLst>
            <pc:docMk/>
            <pc:sldMk cId="0" sldId="260"/>
            <ac:picMk id="24" creationId="{DC740B44-DEB8-F35E-0D71-41A579FCDC14}"/>
          </ac:picMkLst>
        </pc:picChg>
        <pc:picChg chg="add mod">
          <ac:chgData name="Maxime Apounou" userId="012dba6760eb3b15" providerId="LiveId" clId="{F7D71A25-A2AE-49DA-B46A-9857480B8A51}" dt="2024-04-04T11:55:52.983" v="239" actId="14100"/>
          <ac:picMkLst>
            <pc:docMk/>
            <pc:sldMk cId="0" sldId="260"/>
            <ac:picMk id="27" creationId="{DA7BE725-E34A-06B8-6823-09C8D3EE9239}"/>
          </ac:picMkLst>
        </pc:picChg>
      </pc:sldChg>
      <pc:sldChg chg="addSp delSp modSp mod">
        <pc:chgData name="Maxime Apounou" userId="012dba6760eb3b15" providerId="LiveId" clId="{F7D71A25-A2AE-49DA-B46A-9857480B8A51}" dt="2024-04-04T11:56:50.316" v="245" actId="2164"/>
        <pc:sldMkLst>
          <pc:docMk/>
          <pc:sldMk cId="0" sldId="262"/>
        </pc:sldMkLst>
        <pc:spChg chg="mod">
          <ac:chgData name="Maxime Apounou" userId="012dba6760eb3b15" providerId="LiveId" clId="{F7D71A25-A2AE-49DA-B46A-9857480B8A51}" dt="2024-04-04T11:46:24.916" v="85" actId="14100"/>
          <ac:spMkLst>
            <pc:docMk/>
            <pc:sldMk cId="0" sldId="262"/>
            <ac:spMk id="12" creationId="{6BBAE44D-06BA-F684-E3F1-9E2D21D6CBCB}"/>
          </ac:spMkLst>
        </pc:spChg>
        <pc:spChg chg="mod">
          <ac:chgData name="Maxime Apounou" userId="012dba6760eb3b15" providerId="LiveId" clId="{F7D71A25-A2AE-49DA-B46A-9857480B8A51}" dt="2024-04-04T11:46:20.842" v="84" actId="14100"/>
          <ac:spMkLst>
            <pc:docMk/>
            <pc:sldMk cId="0" sldId="262"/>
            <ac:spMk id="27" creationId="{586D0B17-227C-7EA0-5E22-BB5B5B9938E4}"/>
          </ac:spMkLst>
        </pc:spChg>
        <pc:spChg chg="mod">
          <ac:chgData name="Maxime Apounou" userId="012dba6760eb3b15" providerId="LiveId" clId="{F7D71A25-A2AE-49DA-B46A-9857480B8A51}" dt="2024-04-04T11:51:16.423" v="201" actId="207"/>
          <ac:spMkLst>
            <pc:docMk/>
            <pc:sldMk cId="0" sldId="262"/>
            <ac:spMk id="39" creationId="{00000000-0000-0000-0000-000000000000}"/>
          </ac:spMkLst>
        </pc:spChg>
        <pc:spChg chg="mod">
          <ac:chgData name="Maxime Apounou" userId="012dba6760eb3b15" providerId="LiveId" clId="{F7D71A25-A2AE-49DA-B46A-9857480B8A51}" dt="2024-04-04T11:51:16.423" v="201" actId="207"/>
          <ac:spMkLst>
            <pc:docMk/>
            <pc:sldMk cId="0" sldId="262"/>
            <ac:spMk id="41" creationId="{00000000-0000-0000-0000-000000000000}"/>
          </ac:spMkLst>
        </pc:spChg>
        <pc:spChg chg="mod">
          <ac:chgData name="Maxime Apounou" userId="012dba6760eb3b15" providerId="LiveId" clId="{F7D71A25-A2AE-49DA-B46A-9857480B8A51}" dt="2024-04-04T11:46:57.879" v="87" actId="1076"/>
          <ac:spMkLst>
            <pc:docMk/>
            <pc:sldMk cId="0" sldId="262"/>
            <ac:spMk id="55" creationId="{00000000-0000-0000-0000-000000000000}"/>
          </ac:spMkLst>
        </pc:spChg>
        <pc:spChg chg="mod topLvl">
          <ac:chgData name="Maxime Apounou" userId="012dba6760eb3b15" providerId="LiveId" clId="{F7D71A25-A2AE-49DA-B46A-9857480B8A51}" dt="2024-04-04T11:54:13.701" v="222" actId="207"/>
          <ac:spMkLst>
            <pc:docMk/>
            <pc:sldMk cId="0" sldId="262"/>
            <ac:spMk id="61" creationId="{00000000-0000-0000-0000-000000000000}"/>
          </ac:spMkLst>
        </pc:spChg>
        <pc:spChg chg="del mod topLvl">
          <ac:chgData name="Maxime Apounou" userId="012dba6760eb3b15" providerId="LiveId" clId="{F7D71A25-A2AE-49DA-B46A-9857480B8A51}" dt="2024-04-04T11:53:28.965" v="216" actId="21"/>
          <ac:spMkLst>
            <pc:docMk/>
            <pc:sldMk cId="0" sldId="262"/>
            <ac:spMk id="62" creationId="{00000000-0000-0000-0000-000000000000}"/>
          </ac:spMkLst>
        </pc:spChg>
        <pc:grpChg chg="mod">
          <ac:chgData name="Maxime Apounou" userId="012dba6760eb3b15" providerId="LiveId" clId="{F7D71A25-A2AE-49DA-B46A-9857480B8A51}" dt="2024-04-04T11:51:16.423" v="201" actId="207"/>
          <ac:grpSpMkLst>
            <pc:docMk/>
            <pc:sldMk cId="0" sldId="262"/>
            <ac:grpSpMk id="3" creationId="{00000000-0000-0000-0000-000000000000}"/>
          </ac:grpSpMkLst>
        </pc:grpChg>
        <pc:grpChg chg="mod">
          <ac:chgData name="Maxime Apounou" userId="012dba6760eb3b15" providerId="LiveId" clId="{F7D71A25-A2AE-49DA-B46A-9857480B8A51}" dt="2024-04-04T11:54:00.442" v="221" actId="14100"/>
          <ac:grpSpMkLst>
            <pc:docMk/>
            <pc:sldMk cId="0" sldId="262"/>
            <ac:grpSpMk id="9" creationId="{00000000-0000-0000-0000-000000000000}"/>
          </ac:grpSpMkLst>
        </pc:grpChg>
        <pc:grpChg chg="del mod">
          <ac:chgData name="Maxime Apounou" userId="012dba6760eb3b15" providerId="LiveId" clId="{F7D71A25-A2AE-49DA-B46A-9857480B8A51}" dt="2024-04-04T11:53:28.965" v="216" actId="21"/>
          <ac:grpSpMkLst>
            <pc:docMk/>
            <pc:sldMk cId="0" sldId="262"/>
            <ac:grpSpMk id="10" creationId="{00000000-0000-0000-0000-000000000000}"/>
          </ac:grpSpMkLst>
        </pc:grpChg>
        <pc:graphicFrameChg chg="add del modGraphic">
          <ac:chgData name="Maxime Apounou" userId="012dba6760eb3b15" providerId="LiveId" clId="{F7D71A25-A2AE-49DA-B46A-9857480B8A51}" dt="2024-04-04T11:56:50.316" v="245" actId="2164"/>
          <ac:graphicFrameMkLst>
            <pc:docMk/>
            <pc:sldMk cId="0" sldId="262"/>
            <ac:graphicFrameMk id="2" creationId="{00000000-0000-0000-0000-000000000000}"/>
          </ac:graphicFrameMkLst>
        </pc:graphicFrameChg>
        <pc:graphicFrameChg chg="modGraphic">
          <ac:chgData name="Maxime Apounou" userId="012dba6760eb3b15" providerId="LiveId" clId="{F7D71A25-A2AE-49DA-B46A-9857480B8A51}" dt="2024-04-04T11:45:59.865" v="82" actId="14734"/>
          <ac:graphicFrameMkLst>
            <pc:docMk/>
            <pc:sldMk cId="0" sldId="262"/>
            <ac:graphicFrameMk id="36" creationId="{6B713E10-0068-234C-8B16-F537A4786AB7}"/>
          </ac:graphicFrameMkLst>
        </pc:graphicFrameChg>
        <pc:picChg chg="add mod">
          <ac:chgData name="Maxime Apounou" userId="012dba6760eb3b15" providerId="LiveId" clId="{F7D71A25-A2AE-49DA-B46A-9857480B8A51}" dt="2024-04-04T11:50:50.982" v="198" actId="207"/>
          <ac:picMkLst>
            <pc:docMk/>
            <pc:sldMk cId="0" sldId="262"/>
            <ac:picMk id="5" creationId="{80CB74F3-3C95-72D6-7A84-CD35ED63B957}"/>
          </ac:picMkLst>
        </pc:picChg>
        <pc:picChg chg="add del">
          <ac:chgData name="Maxime Apounou" userId="012dba6760eb3b15" providerId="LiveId" clId="{F7D71A25-A2AE-49DA-B46A-9857480B8A51}" dt="2024-04-04T11:49:57.459" v="192" actId="21"/>
          <ac:picMkLst>
            <pc:docMk/>
            <pc:sldMk cId="0" sldId="262"/>
            <ac:picMk id="6" creationId="{0077C3D4-2690-CE23-70D5-4B838C838013}"/>
          </ac:picMkLst>
        </pc:picChg>
        <pc:picChg chg="add del mod">
          <ac:chgData name="Maxime Apounou" userId="012dba6760eb3b15" providerId="LiveId" clId="{F7D71A25-A2AE-49DA-B46A-9857480B8A51}" dt="2024-04-04T11:50:23.670" v="195" actId="21"/>
          <ac:picMkLst>
            <pc:docMk/>
            <pc:sldMk cId="0" sldId="262"/>
            <ac:picMk id="7" creationId="{20452EE1-2799-26D1-086A-D30167DF098D}"/>
          </ac:picMkLst>
        </pc:picChg>
        <pc:picChg chg="add del mod">
          <ac:chgData name="Maxime Apounou" userId="012dba6760eb3b15" providerId="LiveId" clId="{F7D71A25-A2AE-49DA-B46A-9857480B8A51}" dt="2024-04-04T11:51:10.133" v="200" actId="21"/>
          <ac:picMkLst>
            <pc:docMk/>
            <pc:sldMk cId="0" sldId="262"/>
            <ac:picMk id="8" creationId="{CBC2C523-A030-0A28-A8AC-C882B55DC0CE}"/>
          </ac:picMkLst>
        </pc:picChg>
        <pc:picChg chg="add del mod">
          <ac:chgData name="Maxime Apounou" userId="012dba6760eb3b15" providerId="LiveId" clId="{F7D71A25-A2AE-49DA-B46A-9857480B8A51}" dt="2024-04-04T11:51:51.925" v="207" actId="21"/>
          <ac:picMkLst>
            <pc:docMk/>
            <pc:sldMk cId="0" sldId="262"/>
            <ac:picMk id="11" creationId="{68E35C47-086B-769D-5972-0329E207F595}"/>
          </ac:picMkLst>
        </pc:picChg>
        <pc:picChg chg="mod">
          <ac:chgData name="Maxime Apounou" userId="012dba6760eb3b15" providerId="LiveId" clId="{F7D71A25-A2AE-49DA-B46A-9857480B8A51}" dt="2024-04-04T11:46:13.167" v="83" actId="14100"/>
          <ac:picMkLst>
            <pc:docMk/>
            <pc:sldMk cId="0" sldId="262"/>
            <ac:picMk id="29" creationId="{14F856F8-C9F8-6240-52B4-DC55AD5DDF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503EC55-F884-48F1-887B-317493619E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E279E0-2D31-42AD-B86A-4D16DE3271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FFD6-08ED-4958-B498-F03CC47572C7}" type="datetimeFigureOut">
              <a:rPr lang="fr-FR" smtClean="0"/>
              <a:t>04/04/2024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8163FC-729A-433C-8D5E-5217EC15B1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A9F2E-4E60-43FC-87A0-58A7621C4F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8990A-AEAD-496F-9E68-7AA12B248B7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884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BB7B-F00C-4DA9-BFE3-373708E85834}" type="datetimeFigureOut">
              <a:rPr lang="fr-FR" noProof="0" smtClean="0"/>
              <a:t>04/04/2024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E1B9-5DB4-452E-BBE0-7CE726882DA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055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E1B9-5DB4-452E-BBE0-7CE726882DA3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425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E1B9-5DB4-452E-BBE0-7CE726882DA3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1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56C0C-715E-435C-985F-22A588030521}" type="datetime1">
              <a:rPr lang="fr-FR" smtClean="0"/>
              <a:t>04/04/2024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091A9FD-CDA2-4BA5-8C18-59D6F59EB3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D1D39-CAEE-4E49-9AF1-227B387E1328}" type="datetime1">
              <a:rPr lang="fr-FR" smtClean="0"/>
              <a:t>04/04/2024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091A9FD-CDA2-4BA5-8C18-59D6F59EB3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392297-6FF1-44BB-BF7D-3B5A6FF9FC4B}" type="datetime1">
              <a:rPr lang="fr-FR" smtClean="0"/>
              <a:t>04/04/2024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091A9FD-CDA2-4BA5-8C18-59D6F59EB3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au 35">
            <a:extLst>
              <a:ext uri="{FF2B5EF4-FFF2-40B4-BE49-F238E27FC236}">
                <a16:creationId xmlns:a16="http://schemas.microsoft.com/office/drawing/2014/main" id="{6B713E10-0068-234C-8B16-F537A478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708492"/>
              </p:ext>
            </p:extLst>
          </p:nvPr>
        </p:nvGraphicFramePr>
        <p:xfrm>
          <a:off x="914401" y="1401574"/>
          <a:ext cx="4749552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36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0869">
                <a:tc>
                  <a:txBody>
                    <a:bodyPr/>
                    <a:lstStyle/>
                    <a:p>
                      <a:pPr algn="ctr" rtl="0"/>
                      <a:r>
                        <a:rPr lang="fr" sz="19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Tâches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semaine1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semane2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au 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7526"/>
              </p:ext>
            </p:extLst>
          </p:nvPr>
        </p:nvGraphicFramePr>
        <p:xfrm>
          <a:off x="921157" y="1790742"/>
          <a:ext cx="9651818" cy="277701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33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04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24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24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69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1525694771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1570147912"/>
                    </a:ext>
                  </a:extLst>
                </a:gridCol>
              </a:tblGrid>
              <a:tr h="294058">
                <a:tc>
                  <a:txBody>
                    <a:bodyPr/>
                    <a:lstStyle/>
                    <a:p>
                      <a:pPr rtl="0"/>
                      <a:endParaRPr lang="en-US" sz="1900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rtl="0"/>
                      <a:r>
                        <a:rPr lang="fr" sz="1900" dirty="0">
                          <a:solidFill>
                            <a:schemeClr val="tx1"/>
                          </a:solidFill>
                          <a:latin typeface="+mn-lt"/>
                        </a:rPr>
                        <a:t>maquette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40">
                <a:tc>
                  <a:txBody>
                    <a:bodyPr/>
                    <a:lstStyle/>
                    <a:p>
                      <a:pPr rtl="0"/>
                      <a:r>
                        <a:rPr lang="fr" sz="1900" dirty="0">
                          <a:solidFill>
                            <a:schemeClr val="tx1"/>
                          </a:solidFill>
                          <a:latin typeface="+mn-lt"/>
                        </a:rPr>
                        <a:t>UML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marL="117475" indent="0" rtl="0"/>
                      <a:r>
                        <a:rPr lang="fr" sz="1600" dirty="0">
                          <a:solidFill>
                            <a:schemeClr val="tx1"/>
                          </a:solidFill>
                          <a:latin typeface="+mn-lt"/>
                        </a:rPr>
                        <a:t>GANTT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  <a:r>
                        <a:rPr lang="fr" sz="1600" dirty="0">
                          <a:solidFill>
                            <a:schemeClr val="tx1"/>
                          </a:solidFill>
                          <a:latin typeface="+mn-lt"/>
                        </a:rPr>
                        <a:t>ront-end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Back-end</a:t>
                      </a:r>
                      <a:endParaRPr lang="f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rtl="0"/>
                      <a:r>
                        <a:rPr lang="fr-FR" sz="19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fr" sz="1900" dirty="0">
                          <a:solidFill>
                            <a:schemeClr val="tx1"/>
                          </a:solidFill>
                          <a:latin typeface="+mn-lt"/>
                        </a:rPr>
                        <a:t>ecuriter 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1" name="Rectangle à coins arrondis 60"/>
          <p:cNvSpPr/>
          <p:nvPr/>
        </p:nvSpPr>
        <p:spPr>
          <a:xfrm>
            <a:off x="4651344" y="4212588"/>
            <a:ext cx="5937676" cy="271122"/>
          </a:xfrm>
          <a:prstGeom prst="roundRect">
            <a:avLst>
              <a:gd name="adj" fmla="val 4871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sz="1600" b="1" dirty="0">
              <a:solidFill>
                <a:schemeClr val="bg1"/>
              </a:solidFill>
              <a:latin typeface="Arial Narrow" pitchFamily="112" charset="0"/>
            </a:endParaRPr>
          </a:p>
        </p:txBody>
      </p:sp>
      <p:grpSp>
        <p:nvGrpSpPr>
          <p:cNvPr id="9" name="Groupe 30"/>
          <p:cNvGrpSpPr/>
          <p:nvPr/>
        </p:nvGrpSpPr>
        <p:grpSpPr>
          <a:xfrm>
            <a:off x="4661490" y="3806603"/>
            <a:ext cx="5911485" cy="271122"/>
            <a:chOff x="1371600" y="1905000"/>
            <a:chExt cx="1828800" cy="228600"/>
          </a:xfrm>
        </p:grpSpPr>
        <p:sp>
          <p:nvSpPr>
            <p:cNvPr id="58" name="Rectangle à coins arrondis 57"/>
            <p:cNvSpPr/>
            <p:nvPr/>
          </p:nvSpPr>
          <p:spPr>
            <a:xfrm>
              <a:off x="1371600" y="1905000"/>
              <a:ext cx="1828800" cy="2286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FR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9" name="Rectangle à coins arrondis 58"/>
            <p:cNvSpPr/>
            <p:nvPr/>
          </p:nvSpPr>
          <p:spPr>
            <a:xfrm>
              <a:off x="1421674" y="1931126"/>
              <a:ext cx="1737360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FR" dirty="0"/>
            </a:p>
          </p:txBody>
        </p:sp>
      </p:grpSp>
      <p:sp>
        <p:nvSpPr>
          <p:cNvPr id="55" name="Rectangle à coins arrondis 54"/>
          <p:cNvSpPr/>
          <p:nvPr/>
        </p:nvSpPr>
        <p:spPr>
          <a:xfrm>
            <a:off x="4628172" y="3400618"/>
            <a:ext cx="5984877" cy="271122"/>
          </a:xfrm>
          <a:prstGeom prst="roundRect">
            <a:avLst>
              <a:gd name="adj" fmla="val 4871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fr-FR" sz="1600" b="1" dirty="0">
              <a:solidFill>
                <a:schemeClr val="bg1"/>
              </a:solidFill>
              <a:latin typeface="Arial Narrow" pitchFamily="112" charset="0"/>
            </a:endParaRPr>
          </a:p>
        </p:txBody>
      </p:sp>
      <p:grpSp>
        <p:nvGrpSpPr>
          <p:cNvPr id="4" name="Groupe 15"/>
          <p:cNvGrpSpPr/>
          <p:nvPr/>
        </p:nvGrpSpPr>
        <p:grpSpPr>
          <a:xfrm>
            <a:off x="3935760" y="2587637"/>
            <a:ext cx="731569" cy="242720"/>
            <a:chOff x="2157548" y="2233748"/>
            <a:chExt cx="3709852" cy="204652"/>
          </a:xfrm>
          <a:solidFill>
            <a:schemeClr val="accent2"/>
          </a:solidFill>
        </p:grpSpPr>
        <p:sp>
          <p:nvSpPr>
            <p:cNvPr id="43" name="Rectangle à coins arrondis 4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FR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4" name="Rectangle à coins arrondis 4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FR" dirty="0"/>
            </a:p>
          </p:txBody>
        </p:sp>
      </p:grpSp>
      <p:grpSp>
        <p:nvGrpSpPr>
          <p:cNvPr id="3" name="Groupe 11"/>
          <p:cNvGrpSpPr/>
          <p:nvPr/>
        </p:nvGrpSpPr>
        <p:grpSpPr>
          <a:xfrm>
            <a:off x="2390808" y="2141522"/>
            <a:ext cx="1544952" cy="271122"/>
            <a:chOff x="1371600" y="1905000"/>
            <a:chExt cx="2667000" cy="228600"/>
          </a:xfrm>
          <a:solidFill>
            <a:schemeClr val="accent4"/>
          </a:solidFill>
        </p:grpSpPr>
        <p:sp>
          <p:nvSpPr>
            <p:cNvPr id="39" name="Rectangle à coins arrondis 38"/>
            <p:cNvSpPr/>
            <p:nvPr/>
          </p:nvSpPr>
          <p:spPr>
            <a:xfrm>
              <a:off x="1371600" y="1905000"/>
              <a:ext cx="2667000" cy="2286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rtlCol="0" anchor="ctr" anchorCtr="1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FR" sz="1600" b="1" dirty="0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1" name="Rectangle à coins arrondis 40"/>
            <p:cNvSpPr/>
            <p:nvPr/>
          </p:nvSpPr>
          <p:spPr>
            <a:xfrm>
              <a:off x="1421674" y="1931126"/>
              <a:ext cx="2590800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ct val="85000"/>
                </a:lnSpc>
                <a:spcBef>
                  <a:spcPct val="20000"/>
                </a:spcBef>
              </a:pPr>
              <a:endParaRPr lang="fr-FR" dirty="0"/>
            </a:p>
          </p:txBody>
        </p:sp>
      </p:grpSp>
      <p:sp>
        <p:nvSpPr>
          <p:cNvPr id="18" name="Titre 17">
            <a:extLst>
              <a:ext uri="{FF2B5EF4-FFF2-40B4-BE49-F238E27FC236}">
                <a16:creationId xmlns:a16="http://schemas.microsoft.com/office/drawing/2014/main" id="{8421E936-FCB5-C14A-B9CF-422A7322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GANTT PROJET ESPERENCE DE VIE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AE44D-06BA-F684-E3F1-9E2D21D6CBCB}"/>
              </a:ext>
            </a:extLst>
          </p:cNvPr>
          <p:cNvSpPr/>
          <p:nvPr/>
        </p:nvSpPr>
        <p:spPr>
          <a:xfrm>
            <a:off x="5663953" y="1401082"/>
            <a:ext cx="1584175" cy="37054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/>
                <a:ea typeface="+mn-ea"/>
                <a:cs typeface="+mn-cs"/>
              </a:rPr>
              <a:t>semane3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CD76A1-AA56-0835-1E32-84E2F7FFB7BE}"/>
              </a:ext>
            </a:extLst>
          </p:cNvPr>
          <p:cNvSpPr txBox="1"/>
          <p:nvPr/>
        </p:nvSpPr>
        <p:spPr>
          <a:xfrm>
            <a:off x="119336" y="356620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Maxime : </a:t>
            </a:r>
          </a:p>
          <a:p>
            <a:r>
              <a:rPr lang="fr-FR" dirty="0"/>
              <a:t>Kilian :</a:t>
            </a:r>
          </a:p>
          <a:p>
            <a:r>
              <a:rPr lang="fr-FR" dirty="0" err="1"/>
              <a:t>Macine</a:t>
            </a:r>
            <a:r>
              <a:rPr lang="fr-FR" dirty="0"/>
              <a:t>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9EE04-76C3-35E1-3C7B-0633DD11C37A}"/>
              </a:ext>
            </a:extLst>
          </p:cNvPr>
          <p:cNvSpPr/>
          <p:nvPr/>
        </p:nvSpPr>
        <p:spPr>
          <a:xfrm>
            <a:off x="1199456" y="476672"/>
            <a:ext cx="288032" cy="171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B60E42-C875-F877-3BFA-E31C0CF1F777}"/>
              </a:ext>
            </a:extLst>
          </p:cNvPr>
          <p:cNvSpPr/>
          <p:nvPr/>
        </p:nvSpPr>
        <p:spPr>
          <a:xfrm>
            <a:off x="914400" y="747852"/>
            <a:ext cx="285056" cy="1712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1F83AA-D542-5E85-E1A7-228E4CEAFBD3}"/>
              </a:ext>
            </a:extLst>
          </p:cNvPr>
          <p:cNvSpPr/>
          <p:nvPr/>
        </p:nvSpPr>
        <p:spPr>
          <a:xfrm>
            <a:off x="1052464" y="1019032"/>
            <a:ext cx="360040" cy="1712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045DAA-D4CB-98E6-7BEC-12FB6BB774B8}"/>
              </a:ext>
            </a:extLst>
          </p:cNvPr>
          <p:cNvSpPr txBox="1"/>
          <p:nvPr/>
        </p:nvSpPr>
        <p:spPr>
          <a:xfrm>
            <a:off x="182146" y="86232"/>
            <a:ext cx="130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Tous 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8264E-6D91-9D12-BD7B-67AACD6CB63E}"/>
              </a:ext>
            </a:extLst>
          </p:cNvPr>
          <p:cNvSpPr/>
          <p:nvPr/>
        </p:nvSpPr>
        <p:spPr>
          <a:xfrm>
            <a:off x="914400" y="218932"/>
            <a:ext cx="285056" cy="1613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86D0B17-227C-7EA0-5E22-BB5B5B9938E4}"/>
              </a:ext>
            </a:extLst>
          </p:cNvPr>
          <p:cNvSpPr txBox="1"/>
          <p:nvPr/>
        </p:nvSpPr>
        <p:spPr>
          <a:xfrm>
            <a:off x="7248128" y="1401082"/>
            <a:ext cx="1728191" cy="384721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/>
                <a:ea typeface="+mn-ea"/>
                <a:cs typeface="+mn-cs"/>
              </a:rPr>
              <a:t>semane4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14F856F8-C9F8-6240-52B4-DC55AD5DD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168" y="1355045"/>
            <a:ext cx="1587808" cy="548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0CB74F3-3C95-72D6-7A84-CD35ED63B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29" y="2986633"/>
            <a:ext cx="1548518" cy="2743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au 1">
            <a:extLst>
              <a:ext uri="{FF2B5EF4-FFF2-40B4-BE49-F238E27FC236}">
                <a16:creationId xmlns:a16="http://schemas.microsoft.com/office/drawing/2014/main" id="{A738D558-99EA-A26B-F145-156E75685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04500"/>
              </p:ext>
            </p:extLst>
          </p:nvPr>
        </p:nvGraphicFramePr>
        <p:xfrm>
          <a:off x="921157" y="1787673"/>
          <a:ext cx="9725210" cy="2785834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33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5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24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24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669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1525694771"/>
                    </a:ext>
                  </a:extLst>
                </a:gridCol>
                <a:gridCol w="333886">
                  <a:extLst>
                    <a:ext uri="{9D8B030D-6E8A-4147-A177-3AD203B41FA5}">
                      <a16:colId xmlns:a16="http://schemas.microsoft.com/office/drawing/2014/main" val="1570147912"/>
                    </a:ext>
                  </a:extLst>
                </a:gridCol>
              </a:tblGrid>
              <a:tr h="294058">
                <a:tc>
                  <a:txBody>
                    <a:bodyPr/>
                    <a:lstStyle/>
                    <a:p>
                      <a:pPr rtl="0"/>
                      <a:endParaRPr lang="en-US" sz="1900" dirty="0">
                        <a:solidFill>
                          <a:srgbClr val="1F497D"/>
                        </a:solidFill>
                        <a:latin typeface="+mn-l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400" dirty="0">
                          <a:solidFill>
                            <a:schemeClr val="tx1"/>
                          </a:solidFill>
                          <a:latin typeface="+mn-lt"/>
                        </a:rPr>
                        <a:t>L</a:t>
                      </a:r>
                      <a:endParaRPr lang="fr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M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J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400" dirty="0">
                          <a:solidFill>
                            <a:schemeClr val="tx1"/>
                          </a:solidFill>
                          <a:latin typeface="+mn-lt"/>
                        </a:rPr>
                        <a:t>V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rtl="0"/>
                      <a:r>
                        <a:rPr lang="fr" sz="1900" dirty="0">
                          <a:solidFill>
                            <a:schemeClr val="tx1"/>
                          </a:solidFill>
                          <a:latin typeface="+mn-lt"/>
                        </a:rPr>
                        <a:t>maquette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rtl="0"/>
                      <a:r>
                        <a:rPr lang="fr" sz="1900" dirty="0">
                          <a:solidFill>
                            <a:schemeClr val="tx1"/>
                          </a:solidFill>
                          <a:latin typeface="+mn-lt"/>
                        </a:rPr>
                        <a:t>UML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marL="117475" indent="0" rtl="0"/>
                      <a:r>
                        <a:rPr lang="fr" sz="1600" dirty="0">
                          <a:solidFill>
                            <a:schemeClr val="tx1"/>
                          </a:solidFill>
                          <a:latin typeface="+mn-lt"/>
                        </a:rPr>
                        <a:t>GANTT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latin typeface="+mn-lt"/>
                        </a:rPr>
                        <a:t>F</a:t>
                      </a:r>
                      <a:r>
                        <a:rPr lang="fr" sz="1600" dirty="0">
                          <a:solidFill>
                            <a:schemeClr val="tx1"/>
                          </a:solidFill>
                          <a:latin typeface="+mn-lt"/>
                        </a:rPr>
                        <a:t>ront-end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marL="11747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Back-end</a:t>
                      </a:r>
                      <a:endParaRPr lang="f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96">
                <a:tc>
                  <a:txBody>
                    <a:bodyPr/>
                    <a:lstStyle/>
                    <a:p>
                      <a:pPr rtl="0"/>
                      <a:r>
                        <a:rPr lang="fr-FR" sz="1900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fr" sz="1900" dirty="0">
                          <a:solidFill>
                            <a:schemeClr val="tx1"/>
                          </a:solidFill>
                          <a:latin typeface="+mn-lt"/>
                        </a:rPr>
                        <a:t>ecuriter 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 dirty="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2000">
                        <a:latin typeface="Arial Narrow" pitchFamily="34" charset="0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1700" kern="1200" dirty="0">
                        <a:solidFill>
                          <a:schemeClr val="accent4"/>
                        </a:solidFill>
                        <a:latin typeface="Arial Narrow" pitchFamily="34" charset="0"/>
                        <a:ea typeface="+mn-ea"/>
                        <a:cs typeface="+mn-cs"/>
                      </a:endParaRP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au 35">
            <a:extLst>
              <a:ext uri="{FF2B5EF4-FFF2-40B4-BE49-F238E27FC236}">
                <a16:creationId xmlns:a16="http://schemas.microsoft.com/office/drawing/2014/main" id="{BC2648F5-E304-69DA-4FAD-80A00C778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32427"/>
              </p:ext>
            </p:extLst>
          </p:nvPr>
        </p:nvGraphicFramePr>
        <p:xfrm>
          <a:off x="921157" y="1396441"/>
          <a:ext cx="4742795" cy="391232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324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90869">
                <a:tc>
                  <a:txBody>
                    <a:bodyPr/>
                    <a:lstStyle/>
                    <a:p>
                      <a:pPr algn="ctr" rtl="0"/>
                      <a:r>
                        <a:rPr lang="fr" sz="19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Tâches</a:t>
                      </a:r>
                    </a:p>
                  </a:txBody>
                  <a:tcPr marL="101672" marR="101672" marT="50836" marB="50836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semaine6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" sz="19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semane7</a:t>
                      </a:r>
                    </a:p>
                  </a:txBody>
                  <a:tcPr marL="101672" marR="101672" marT="50836" marB="50836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ZoneTexte 16">
            <a:extLst>
              <a:ext uri="{FF2B5EF4-FFF2-40B4-BE49-F238E27FC236}">
                <a16:creationId xmlns:a16="http://schemas.microsoft.com/office/drawing/2014/main" id="{FE4A1494-F8A3-B640-7871-99FCD7BF8978}"/>
              </a:ext>
            </a:extLst>
          </p:cNvPr>
          <p:cNvSpPr txBox="1"/>
          <p:nvPr/>
        </p:nvSpPr>
        <p:spPr>
          <a:xfrm>
            <a:off x="5663952" y="1393372"/>
            <a:ext cx="1656184" cy="38472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" sz="1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ndara" panose="020E0502030303020204"/>
                <a:ea typeface="+mn-ea"/>
                <a:cs typeface="+mn-cs"/>
              </a:rPr>
              <a:t>semane8</a:t>
            </a:r>
            <a:endParaRPr kumimoji="0" lang="fr" sz="1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5E06CBA-EC79-83CE-3948-0F29299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704" y="3429000"/>
            <a:ext cx="5040560" cy="28803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C740B44-DEB8-F35E-0D71-41A579FC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704" y="3838787"/>
            <a:ext cx="5040560" cy="28803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A7BE725-E34A-06B8-6823-09C8D3EE9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8975" y="4248574"/>
            <a:ext cx="5061161" cy="288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" id="{EC29D60F-AAE8-4FA3-BAEF-CC8D6F7D3C36}" vid="{DAFB697E-4404-4960-A454-A59ED995AAA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Diagramme de Gantt sur deux ans</Template>
  <TotalTime>55</TotalTime>
  <Words>90</Words>
  <Application>Microsoft Office PowerPoint</Application>
  <PresentationFormat>Grand écran</PresentationFormat>
  <Paragraphs>78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Candara</vt:lpstr>
      <vt:lpstr>Thème Office</vt:lpstr>
      <vt:lpstr>GANTT PROJET ESPERENCE DE VIE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GANTT PROJET ESPERENCE DE VIE</dc:title>
  <dc:subject/>
  <dc:creator>Maxime Apounou</dc:creator>
  <cp:keywords/>
  <dc:description/>
  <cp:lastModifiedBy>Maxime Apounou</cp:lastModifiedBy>
  <cp:revision>1</cp:revision>
  <dcterms:created xsi:type="dcterms:W3CDTF">2024-04-04T10:31:59Z</dcterms:created>
  <dcterms:modified xsi:type="dcterms:W3CDTF">2024-04-04T11:56:59Z</dcterms:modified>
  <cp:category/>
</cp:coreProperties>
</file>