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6E015-04DB-2D48-3BD1-05112A37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81079D-B1E7-E996-B84C-FE6AB3AC3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FEFEA-072D-0866-6960-176EA301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332A8-78D0-F1FA-C13A-C7E7C6F7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E6E33-867B-BEBE-B351-07207F0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4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D4B56-ABE9-99E7-D3F7-7FC9DBC2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FBA6BE-24C3-5034-D878-E48CE2D7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FB688B-A99E-7213-5B7A-27969C22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110E5-993C-2E30-4786-E0D1D171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BE671-F13E-4D37-4BDB-AD5F132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20AFD7-8F97-9673-448B-B7E33A611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3B8E71-4228-A472-66D3-CEB8968B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936D6-E054-1B2A-38F7-D1CB1647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6FBC9-97D5-20AF-72B8-D4FF49F1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D5B70C-8CB8-7368-7DCB-412D44CA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1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40C3A-0121-173E-4850-571D479E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C3F3F-4ABF-8F30-9CC1-DABB1D1B9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082E4E-9C55-83AE-F524-405229ED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3A1F5-6769-F71B-DF9F-9FAC46AE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92D2A-D780-F6F0-3F3F-2BF0F763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58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C1AE8-967E-8862-9875-BB51D0B1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11CDFD-607B-BB50-A4BD-16A22594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C3C3D-4F4A-E196-BF73-E5E60BE9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81BCA-5CD0-2DD5-D0F7-0D4429C4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E20ED-F84A-8D3E-8957-1815164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D1021-D18E-3D96-B3D0-A8CEE629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73569-4E7E-28C0-7BB4-A13E5D5CD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842940-96C2-0BAF-8211-50393A8B6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7B8C57-D366-E593-C775-0D56232D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89F40E-7925-BCE1-3456-BCCCCE6F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70FC10-9FE8-F9DC-016D-839D5C96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02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FEC9B-E041-A9AF-20A8-D24ACC93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165DD-5069-3E68-4797-2175F9CF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0BC8B-A344-C7EF-46A9-88337827C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D0FB84-2085-E274-903E-DE0252B3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783AFF-B299-F34E-955C-6404D2B2C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944C93-5C45-7760-CC5D-20540DEC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135827-7E70-5F4C-189C-0A06CB21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E5E9AD-42A4-5FBB-A096-91D5584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C592-4B91-B5DA-FA46-AF0A052C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3A9A76-1D74-1DE5-7089-EEFEC076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915F38-4358-EBDD-241C-B5616965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54A342-1D71-4E03-48D7-7F3295C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4264FD-9F5F-D399-7412-6B4F876E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6EFE2A-7F05-C4F8-FB85-9A3D94D1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9329B3-6CD1-BE2E-16C8-D983F646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A384A-0C27-CA2D-C177-D022AA5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BBB34-42AF-F619-2245-0A35E70F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06FF78-EBF9-AAFA-9F86-3DBB2F7A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6ADCD8-F26F-8A7D-8A5A-49E0FC24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6ABC21-1AFF-A788-02CF-66685DBB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A7EF4-5F54-1DFA-DCFD-0A2359D5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0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7A5BA-C493-8253-6AC8-3A7BC185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64E5DA-1C67-8FD5-432A-CEAE016F8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02D027-8C21-F372-1673-1FBD0A4F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AFE4A-D397-91BC-EAD6-98BAF1A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DF9305-9CBE-88DD-516C-20384BF2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C43323-F9D7-A9BC-4B95-31134CE4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3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E6A655-ADE5-03BF-E280-F4FF2DC3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B4F8C5-3787-D9B4-845D-D88B3681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52FA22-9EE8-13DB-486D-2E2B1860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3229-E23A-4A78-906A-DF39DB17FB2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DE118-C1C9-AADC-075F-C8C78523C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5A0B97-F926-FE66-588F-76555C0E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A8B1-70AD-4BB2-8C30-A4418F1B8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2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AA0DA6F-9317-7998-7406-098521D823F6}"/>
              </a:ext>
            </a:extLst>
          </p:cNvPr>
          <p:cNvSpPr txBox="1"/>
          <p:nvPr/>
        </p:nvSpPr>
        <p:spPr>
          <a:xfrm>
            <a:off x="944031" y="678933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106CDB-8D69-046C-7AD1-33105F608175}"/>
              </a:ext>
            </a:extLst>
          </p:cNvPr>
          <p:cNvSpPr txBox="1"/>
          <p:nvPr/>
        </p:nvSpPr>
        <p:spPr>
          <a:xfrm>
            <a:off x="4721222" y="678933"/>
            <a:ext cx="93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AC5948-26A9-04F8-DD9F-EAB6BCE2D687}"/>
              </a:ext>
            </a:extLst>
          </p:cNvPr>
          <p:cNvSpPr txBox="1"/>
          <p:nvPr/>
        </p:nvSpPr>
        <p:spPr>
          <a:xfrm>
            <a:off x="786340" y="1710898"/>
            <a:ext cx="104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Interface client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79A9B8-1A9C-3267-6841-90048C4D27F8}"/>
              </a:ext>
            </a:extLst>
          </p:cNvPr>
          <p:cNvSpPr txBox="1"/>
          <p:nvPr/>
        </p:nvSpPr>
        <p:spPr>
          <a:xfrm>
            <a:off x="781046" y="2836333"/>
            <a:ext cx="118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0A355B-25BE-004D-6E44-E6A85EB4BBD8}"/>
              </a:ext>
            </a:extLst>
          </p:cNvPr>
          <p:cNvSpPr txBox="1"/>
          <p:nvPr/>
        </p:nvSpPr>
        <p:spPr>
          <a:xfrm>
            <a:off x="2973917" y="129540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contrôleur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EAE660-8DB2-939F-99C9-5C77D7CC49BF}"/>
              </a:ext>
            </a:extLst>
          </p:cNvPr>
          <p:cNvSpPr txBox="1"/>
          <p:nvPr/>
        </p:nvSpPr>
        <p:spPr>
          <a:xfrm>
            <a:off x="3126318" y="1757065"/>
            <a:ext cx="11684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Main.PHP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70BFF3-DD50-A3A1-A790-96802AB6EC25}"/>
              </a:ext>
            </a:extLst>
          </p:cNvPr>
          <p:cNvSpPr txBox="1"/>
          <p:nvPr/>
        </p:nvSpPr>
        <p:spPr>
          <a:xfrm>
            <a:off x="2988732" y="2836333"/>
            <a:ext cx="12530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Page.PHP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FE1F7C-DA37-27A1-B7BD-2CF6ED8FD145}"/>
              </a:ext>
            </a:extLst>
          </p:cNvPr>
          <p:cNvSpPr txBox="1"/>
          <p:nvPr/>
        </p:nvSpPr>
        <p:spPr>
          <a:xfrm>
            <a:off x="4617767" y="2090635"/>
            <a:ext cx="10255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Action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D1AE67-B478-2B32-011B-D0E78D868DDD}"/>
              </a:ext>
            </a:extLst>
          </p:cNvPr>
          <p:cNvSpPr txBox="1"/>
          <p:nvPr/>
        </p:nvSpPr>
        <p:spPr>
          <a:xfrm>
            <a:off x="4606912" y="2608996"/>
            <a:ext cx="104563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Action 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78144BB-DF50-7B18-C02D-9DB8311E95C9}"/>
              </a:ext>
            </a:extLst>
          </p:cNvPr>
          <p:cNvSpPr txBox="1"/>
          <p:nvPr/>
        </p:nvSpPr>
        <p:spPr>
          <a:xfrm>
            <a:off x="4617767" y="3112259"/>
            <a:ext cx="104563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Action 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A171EF-22D6-2748-5ACC-24957B6E4FB8}"/>
              </a:ext>
            </a:extLst>
          </p:cNvPr>
          <p:cNvSpPr txBox="1"/>
          <p:nvPr/>
        </p:nvSpPr>
        <p:spPr>
          <a:xfrm>
            <a:off x="6518279" y="1977999"/>
            <a:ext cx="1270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Classe métiers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FCBAEC-1CDA-F438-C4F2-961426585E7B}"/>
              </a:ext>
            </a:extLst>
          </p:cNvPr>
          <p:cNvSpPr txBox="1"/>
          <p:nvPr/>
        </p:nvSpPr>
        <p:spPr>
          <a:xfrm>
            <a:off x="7904694" y="1986296"/>
            <a:ext cx="1329267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Classes d’accès données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35908-F1C5-F572-C269-EC02A0C78909}"/>
              </a:ext>
            </a:extLst>
          </p:cNvPr>
          <p:cNvSpPr txBox="1"/>
          <p:nvPr/>
        </p:nvSpPr>
        <p:spPr>
          <a:xfrm>
            <a:off x="9686922" y="1974798"/>
            <a:ext cx="100224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Sources de données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8751BF-E229-BE8E-3E57-73B46B5CF0F3}"/>
              </a:ext>
            </a:extLst>
          </p:cNvPr>
          <p:cNvSpPr/>
          <p:nvPr/>
        </p:nvSpPr>
        <p:spPr>
          <a:xfrm>
            <a:off x="2819400" y="1227667"/>
            <a:ext cx="6705600" cy="2489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74184D-3A7A-50FC-2E5C-DBCC0B136C56}"/>
              </a:ext>
            </a:extLst>
          </p:cNvPr>
          <p:cNvSpPr/>
          <p:nvPr/>
        </p:nvSpPr>
        <p:spPr>
          <a:xfrm>
            <a:off x="2819400" y="678933"/>
            <a:ext cx="6705600" cy="47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A64A55-A00D-6DBD-2EDD-2477F63403C8}"/>
              </a:ext>
            </a:extLst>
          </p:cNvPr>
          <p:cNvSpPr/>
          <p:nvPr/>
        </p:nvSpPr>
        <p:spPr>
          <a:xfrm>
            <a:off x="457200" y="678933"/>
            <a:ext cx="2245785" cy="477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D14473-6A05-7923-81D8-EDBB77573237}"/>
              </a:ext>
            </a:extLst>
          </p:cNvPr>
          <p:cNvSpPr txBox="1"/>
          <p:nvPr/>
        </p:nvSpPr>
        <p:spPr>
          <a:xfrm>
            <a:off x="9641415" y="733167"/>
            <a:ext cx="106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CC168-4A07-C7EA-325B-7A8FC121534B}"/>
              </a:ext>
            </a:extLst>
          </p:cNvPr>
          <p:cNvSpPr/>
          <p:nvPr/>
        </p:nvSpPr>
        <p:spPr>
          <a:xfrm>
            <a:off x="9618133" y="678933"/>
            <a:ext cx="1115482" cy="477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02325-EC46-06B9-357D-78FD63712C60}"/>
              </a:ext>
            </a:extLst>
          </p:cNvPr>
          <p:cNvSpPr/>
          <p:nvPr/>
        </p:nvSpPr>
        <p:spPr>
          <a:xfrm>
            <a:off x="448733" y="1227667"/>
            <a:ext cx="2254252" cy="2489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47FC8-4B8A-E82C-9329-BC5E1B1358D4}"/>
              </a:ext>
            </a:extLst>
          </p:cNvPr>
          <p:cNvSpPr/>
          <p:nvPr/>
        </p:nvSpPr>
        <p:spPr>
          <a:xfrm>
            <a:off x="9641415" y="1227667"/>
            <a:ext cx="1092200" cy="255693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CF5ED5-3472-9259-D134-5B2BCF15AF6D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1970615" y="3020999"/>
            <a:ext cx="1018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968AE9-D240-A755-7E34-4248507F0632}"/>
              </a:ext>
            </a:extLst>
          </p:cNvPr>
          <p:cNvCxnSpPr>
            <a:cxnSpLocks/>
          </p:cNvCxnSpPr>
          <p:nvPr/>
        </p:nvCxnSpPr>
        <p:spPr>
          <a:xfrm flipH="1">
            <a:off x="1970615" y="1986296"/>
            <a:ext cx="1018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DEDA73E-11C2-ED7D-C410-7A467127C73A}"/>
              </a:ext>
            </a:extLst>
          </p:cNvPr>
          <p:cNvCxnSpPr>
            <a:cxnSpLocks/>
          </p:cNvCxnSpPr>
          <p:nvPr/>
        </p:nvCxnSpPr>
        <p:spPr>
          <a:xfrm>
            <a:off x="4290482" y="1928736"/>
            <a:ext cx="4921252" cy="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7CB050-3726-C93B-784E-A8FB408146A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4321447" y="1978980"/>
            <a:ext cx="369331" cy="2233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844491C-9A62-3F72-5457-4DAE64DC1D82}"/>
              </a:ext>
            </a:extLst>
          </p:cNvPr>
          <p:cNvCxnSpPr>
            <a:cxnSpLocks/>
          </p:cNvCxnSpPr>
          <p:nvPr/>
        </p:nvCxnSpPr>
        <p:spPr>
          <a:xfrm>
            <a:off x="4403722" y="2100261"/>
            <a:ext cx="0" cy="119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4ED4915-DD77-8167-D018-D90D3F235B0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83603" y="2793662"/>
            <a:ext cx="223309" cy="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59B656-90E9-0175-3962-A2C5396FAB4A}"/>
              </a:ext>
            </a:extLst>
          </p:cNvPr>
          <p:cNvCxnSpPr>
            <a:cxnSpLocks/>
          </p:cNvCxnSpPr>
          <p:nvPr/>
        </p:nvCxnSpPr>
        <p:spPr>
          <a:xfrm>
            <a:off x="4394458" y="3296925"/>
            <a:ext cx="223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1E2D9DB-6B98-2D32-05BF-665150E03DC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643283" y="2275301"/>
            <a:ext cx="69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74948C84-6675-663D-3313-832601D8E8AD}"/>
              </a:ext>
            </a:extLst>
          </p:cNvPr>
          <p:cNvCxnSpPr>
            <a:cxnSpLocks/>
          </p:cNvCxnSpPr>
          <p:nvPr/>
        </p:nvCxnSpPr>
        <p:spPr>
          <a:xfrm>
            <a:off x="5643283" y="2800423"/>
            <a:ext cx="69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60679D06-0F7D-778D-7187-08CC08AE392C}"/>
              </a:ext>
            </a:extLst>
          </p:cNvPr>
          <p:cNvCxnSpPr>
            <a:cxnSpLocks/>
          </p:cNvCxnSpPr>
          <p:nvPr/>
        </p:nvCxnSpPr>
        <p:spPr>
          <a:xfrm>
            <a:off x="6341123" y="2034063"/>
            <a:ext cx="0" cy="144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C737E22-3B9D-8CF5-E028-F1D71C4253B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663403" y="3296925"/>
            <a:ext cx="677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DF320AA-F1FC-BC46-2690-43942F6E70E1}"/>
              </a:ext>
            </a:extLst>
          </p:cNvPr>
          <p:cNvCxnSpPr>
            <a:cxnSpLocks/>
          </p:cNvCxnSpPr>
          <p:nvPr/>
        </p:nvCxnSpPr>
        <p:spPr>
          <a:xfrm>
            <a:off x="6341123" y="2447961"/>
            <a:ext cx="177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05D0CF1-CFD6-F796-45AE-FB817D94E6E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788279" y="2447961"/>
            <a:ext cx="116415" cy="1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38CFFAF-A676-7E52-9F98-514DEBBA5A8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233961" y="2447961"/>
            <a:ext cx="452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94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Apounou</dc:creator>
  <cp:lastModifiedBy>Maxime Apounou</cp:lastModifiedBy>
  <cp:revision>1</cp:revision>
  <dcterms:created xsi:type="dcterms:W3CDTF">2024-01-29T02:21:17Z</dcterms:created>
  <dcterms:modified xsi:type="dcterms:W3CDTF">2024-01-29T02:59:13Z</dcterms:modified>
</cp:coreProperties>
</file>