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0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7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0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21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3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A363-1354-401A-BF3C-2BBFD82410C9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68E7-546A-410E-B52D-B71D65245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1698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168451" y="19221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68452" y="161330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95650" y="1301578"/>
            <a:ext cx="111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Qui sommes-nous ?</a:t>
            </a:r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évènement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91698" y="19221"/>
            <a:ext cx="934994" cy="331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1698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168451" y="19221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68452" y="161330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évènement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358DD-5008-576D-1403-6A1BB8BF536D}"/>
              </a:ext>
            </a:extLst>
          </p:cNvPr>
          <p:cNvSpPr/>
          <p:nvPr/>
        </p:nvSpPr>
        <p:spPr>
          <a:xfrm>
            <a:off x="4479325" y="536149"/>
            <a:ext cx="929437" cy="2251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53B98-E730-77E5-C542-B8562500C213}"/>
              </a:ext>
            </a:extLst>
          </p:cNvPr>
          <p:cNvSpPr/>
          <p:nvPr/>
        </p:nvSpPr>
        <p:spPr>
          <a:xfrm>
            <a:off x="517586" y="1889185"/>
            <a:ext cx="2122098" cy="15398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98AFFB-C40D-E7EB-C718-180BEF72F38F}"/>
              </a:ext>
            </a:extLst>
          </p:cNvPr>
          <p:cNvSpPr txBox="1"/>
          <p:nvPr/>
        </p:nvSpPr>
        <p:spPr>
          <a:xfrm>
            <a:off x="405441" y="1414272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point de collecte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742FD4C-537F-8B60-D824-9743DF04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2" y="4063007"/>
            <a:ext cx="2133785" cy="155461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A9DB4125-71E1-358D-12FD-251D532FCE23}"/>
              </a:ext>
            </a:extLst>
          </p:cNvPr>
          <p:cNvSpPr txBox="1"/>
          <p:nvPr/>
        </p:nvSpPr>
        <p:spPr>
          <a:xfrm>
            <a:off x="523429" y="3640164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récupérer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E5B965-30D0-1BBC-5BCB-37471AC0EB70}"/>
              </a:ext>
            </a:extLst>
          </p:cNvPr>
          <p:cNvSpPr/>
          <p:nvPr/>
        </p:nvSpPr>
        <p:spPr>
          <a:xfrm>
            <a:off x="3114136" y="1889184"/>
            <a:ext cx="8243785" cy="37284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9E8F34-750C-AC25-7086-93906EC6E1F5}"/>
              </a:ext>
            </a:extLst>
          </p:cNvPr>
          <p:cNvSpPr txBox="1"/>
          <p:nvPr/>
        </p:nvSpPr>
        <p:spPr>
          <a:xfrm>
            <a:off x="6021238" y="1526875"/>
            <a:ext cx="22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Google </a:t>
            </a:r>
          </a:p>
        </p:txBody>
      </p:sp>
    </p:spTree>
    <p:extLst>
      <p:ext uri="{BB962C8B-B14F-4D97-AF65-F5344CB8AC3E}">
        <p14:creationId xmlns:p14="http://schemas.microsoft.com/office/powerpoint/2010/main" val="341042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1698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467071" y="9953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67072" y="166131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3153" y="1263822"/>
            <a:ext cx="27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Pourquoi faire un don ?</a:t>
            </a:r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évènement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0" y="955361"/>
            <a:ext cx="707366" cy="201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30310" y="1633154"/>
            <a:ext cx="3275571" cy="4882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201297" y="1646083"/>
            <a:ext cx="3484606" cy="4890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992779" y="1227437"/>
            <a:ext cx="37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Mon don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04141" y="1633154"/>
            <a:ext cx="2990336" cy="4903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311978" y="1221375"/>
            <a:ext cx="29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 coordonnées</a:t>
            </a:r>
          </a:p>
        </p:txBody>
      </p:sp>
    </p:spTree>
    <p:extLst>
      <p:ext uri="{BB962C8B-B14F-4D97-AF65-F5344CB8AC3E}">
        <p14:creationId xmlns:p14="http://schemas.microsoft.com/office/powerpoint/2010/main" val="205964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91698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168451" y="19221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68452" y="161330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2465" y="1299901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Pourquoi nous rejoindre ?</a:t>
            </a:r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évènement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3DF3D-1110-233B-13C5-FBA71EF18466}"/>
              </a:ext>
            </a:extLst>
          </p:cNvPr>
          <p:cNvSpPr/>
          <p:nvPr/>
        </p:nvSpPr>
        <p:spPr>
          <a:xfrm>
            <a:off x="5564038" y="19221"/>
            <a:ext cx="966158" cy="331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5C8C1-4DA6-AD9A-B9EE-A640EE11672D}"/>
              </a:ext>
            </a:extLst>
          </p:cNvPr>
          <p:cNvSpPr/>
          <p:nvPr/>
        </p:nvSpPr>
        <p:spPr>
          <a:xfrm>
            <a:off x="552090" y="1741695"/>
            <a:ext cx="2113471" cy="109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35D81-E532-3B4A-B26C-4B436606D788}"/>
              </a:ext>
            </a:extLst>
          </p:cNvPr>
          <p:cNvSpPr/>
          <p:nvPr/>
        </p:nvSpPr>
        <p:spPr>
          <a:xfrm>
            <a:off x="552089" y="3369314"/>
            <a:ext cx="2113471" cy="109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D144A9D-A160-BDC3-83A8-08B255F64C47}"/>
              </a:ext>
            </a:extLst>
          </p:cNvPr>
          <p:cNvSpPr txBox="1"/>
          <p:nvPr/>
        </p:nvSpPr>
        <p:spPr>
          <a:xfrm>
            <a:off x="362465" y="2979047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différentes missions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5D1B42-C467-9B9B-7BA9-3672BC1E8ADC}"/>
              </a:ext>
            </a:extLst>
          </p:cNvPr>
          <p:cNvSpPr/>
          <p:nvPr/>
        </p:nvSpPr>
        <p:spPr>
          <a:xfrm>
            <a:off x="552089" y="5034312"/>
            <a:ext cx="2113471" cy="109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8CCD27-0C27-B151-DB09-7E3D01D019F3}"/>
              </a:ext>
            </a:extLst>
          </p:cNvPr>
          <p:cNvSpPr txBox="1"/>
          <p:nvPr/>
        </p:nvSpPr>
        <p:spPr>
          <a:xfrm>
            <a:off x="362465" y="4640431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445971-B3C1-17A5-C085-6394401CD333}"/>
              </a:ext>
            </a:extLst>
          </p:cNvPr>
          <p:cNvSpPr/>
          <p:nvPr/>
        </p:nvSpPr>
        <p:spPr>
          <a:xfrm>
            <a:off x="3010775" y="1741695"/>
            <a:ext cx="8347146" cy="4388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9C3D33-0983-3DDB-B60E-B67529B8FCC7}"/>
              </a:ext>
            </a:extLst>
          </p:cNvPr>
          <p:cNvSpPr txBox="1"/>
          <p:nvPr/>
        </p:nvSpPr>
        <p:spPr>
          <a:xfrm>
            <a:off x="5340256" y="1357089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Formulaire d’adhésions</a:t>
            </a:r>
          </a:p>
        </p:txBody>
      </p:sp>
    </p:spTree>
    <p:extLst>
      <p:ext uri="{BB962C8B-B14F-4D97-AF65-F5344CB8AC3E}">
        <p14:creationId xmlns:p14="http://schemas.microsoft.com/office/powerpoint/2010/main" val="283686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85520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168451" y="19221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68452" y="161330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évènement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7659" y="16135"/>
            <a:ext cx="978243" cy="331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31AC0-C203-9529-7607-82C25B931CDF}"/>
              </a:ext>
            </a:extLst>
          </p:cNvPr>
          <p:cNvSpPr/>
          <p:nvPr/>
        </p:nvSpPr>
        <p:spPr>
          <a:xfrm>
            <a:off x="580767" y="1923690"/>
            <a:ext cx="2611007" cy="45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5B1831-09D7-B1DA-1AFA-18BE19D24222}"/>
              </a:ext>
            </a:extLst>
          </p:cNvPr>
          <p:cNvSpPr txBox="1"/>
          <p:nvPr/>
        </p:nvSpPr>
        <p:spPr>
          <a:xfrm>
            <a:off x="580766" y="1543032"/>
            <a:ext cx="26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évènements à venir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4F43-EAA3-912D-7717-BC7701E10025}"/>
              </a:ext>
            </a:extLst>
          </p:cNvPr>
          <p:cNvSpPr/>
          <p:nvPr/>
        </p:nvSpPr>
        <p:spPr>
          <a:xfrm>
            <a:off x="3585519" y="1923690"/>
            <a:ext cx="7772402" cy="45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99D9D0-200E-EF8A-1C7A-4E1F2068A40C}"/>
              </a:ext>
            </a:extLst>
          </p:cNvPr>
          <p:cNvSpPr txBox="1"/>
          <p:nvPr/>
        </p:nvSpPr>
        <p:spPr>
          <a:xfrm>
            <a:off x="5935556" y="1540332"/>
            <a:ext cx="26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Actualités association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989C2-9869-932E-F8C1-CEF1A24AA26A}"/>
              </a:ext>
            </a:extLst>
          </p:cNvPr>
          <p:cNvSpPr/>
          <p:nvPr/>
        </p:nvSpPr>
        <p:spPr>
          <a:xfrm>
            <a:off x="695900" y="207609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CE60B-2672-FCE5-ED7C-4A5063E9FD9D}"/>
              </a:ext>
            </a:extLst>
          </p:cNvPr>
          <p:cNvSpPr/>
          <p:nvPr/>
        </p:nvSpPr>
        <p:spPr>
          <a:xfrm>
            <a:off x="695900" y="2934195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DE324-AB5F-BA6C-24DA-EE951023AD8F}"/>
              </a:ext>
            </a:extLst>
          </p:cNvPr>
          <p:cNvSpPr/>
          <p:nvPr/>
        </p:nvSpPr>
        <p:spPr>
          <a:xfrm>
            <a:off x="695900" y="379230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74A0D-BF0C-2896-7157-C2B36DF9E01B}"/>
              </a:ext>
            </a:extLst>
          </p:cNvPr>
          <p:cNvSpPr/>
          <p:nvPr/>
        </p:nvSpPr>
        <p:spPr>
          <a:xfrm>
            <a:off x="695900" y="4650405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CDA37-4E62-5286-A774-965116F5089A}"/>
              </a:ext>
            </a:extLst>
          </p:cNvPr>
          <p:cNvSpPr/>
          <p:nvPr/>
        </p:nvSpPr>
        <p:spPr>
          <a:xfrm>
            <a:off x="695900" y="550410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82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8535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85520" y="0"/>
            <a:ext cx="419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Accueils	   Dons	  Adhérant     Actualités</a:t>
            </a:r>
          </a:p>
        </p:txBody>
      </p:sp>
      <p:sp>
        <p:nvSpPr>
          <p:cNvPr id="6" name="Ellipse 5"/>
          <p:cNvSpPr/>
          <p:nvPr/>
        </p:nvSpPr>
        <p:spPr>
          <a:xfrm>
            <a:off x="11168451" y="19221"/>
            <a:ext cx="189470" cy="1469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1168452" y="161330"/>
            <a:ext cx="189469" cy="133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56541" y="-2743"/>
            <a:ext cx="5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367" y="1227438"/>
            <a:ext cx="11401168" cy="537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490151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7109254" y="387868"/>
            <a:ext cx="131806" cy="14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4901514" y="782595"/>
            <a:ext cx="131806" cy="164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79325" y="508459"/>
            <a:ext cx="120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Vêtements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26692" y="906732"/>
            <a:ext cx="11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Monnaie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64411" y="527677"/>
            <a:ext cx="102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évènement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9699" y="2011889"/>
            <a:ext cx="2533139" cy="71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31AC0-C203-9529-7607-82C25B931CDF}"/>
              </a:ext>
            </a:extLst>
          </p:cNvPr>
          <p:cNvSpPr/>
          <p:nvPr/>
        </p:nvSpPr>
        <p:spPr>
          <a:xfrm>
            <a:off x="580767" y="1923690"/>
            <a:ext cx="2611007" cy="45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5B1831-09D7-B1DA-1AFA-18BE19D24222}"/>
              </a:ext>
            </a:extLst>
          </p:cNvPr>
          <p:cNvSpPr txBox="1"/>
          <p:nvPr/>
        </p:nvSpPr>
        <p:spPr>
          <a:xfrm>
            <a:off x="580766" y="1543032"/>
            <a:ext cx="26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évènements à venir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64F43-EAA3-912D-7717-BC7701E10025}"/>
              </a:ext>
            </a:extLst>
          </p:cNvPr>
          <p:cNvSpPr/>
          <p:nvPr/>
        </p:nvSpPr>
        <p:spPr>
          <a:xfrm>
            <a:off x="3585519" y="1923690"/>
            <a:ext cx="7772402" cy="4520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99D9D0-200E-EF8A-1C7A-4E1F2068A40C}"/>
              </a:ext>
            </a:extLst>
          </p:cNvPr>
          <p:cNvSpPr txBox="1"/>
          <p:nvPr/>
        </p:nvSpPr>
        <p:spPr>
          <a:xfrm>
            <a:off x="5935556" y="1540332"/>
            <a:ext cx="26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Formulaire Evènement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989C2-9869-932E-F8C1-CEF1A24AA26A}"/>
              </a:ext>
            </a:extLst>
          </p:cNvPr>
          <p:cNvSpPr/>
          <p:nvPr/>
        </p:nvSpPr>
        <p:spPr>
          <a:xfrm>
            <a:off x="695900" y="207609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CE60B-2672-FCE5-ED7C-4A5063E9FD9D}"/>
              </a:ext>
            </a:extLst>
          </p:cNvPr>
          <p:cNvSpPr/>
          <p:nvPr/>
        </p:nvSpPr>
        <p:spPr>
          <a:xfrm>
            <a:off x="695900" y="2934195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DE324-AB5F-BA6C-24DA-EE951023AD8F}"/>
              </a:ext>
            </a:extLst>
          </p:cNvPr>
          <p:cNvSpPr/>
          <p:nvPr/>
        </p:nvSpPr>
        <p:spPr>
          <a:xfrm>
            <a:off x="695900" y="379230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74A0D-BF0C-2896-7157-C2B36DF9E01B}"/>
              </a:ext>
            </a:extLst>
          </p:cNvPr>
          <p:cNvSpPr/>
          <p:nvPr/>
        </p:nvSpPr>
        <p:spPr>
          <a:xfrm>
            <a:off x="695900" y="4650405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CDA37-4E62-5286-A774-965116F5089A}"/>
              </a:ext>
            </a:extLst>
          </p:cNvPr>
          <p:cNvSpPr/>
          <p:nvPr/>
        </p:nvSpPr>
        <p:spPr>
          <a:xfrm>
            <a:off x="695900" y="5504100"/>
            <a:ext cx="2380738" cy="53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7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119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Lycée Polyvalent Régional Voillaume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NSANA APOUNOU</dc:creator>
  <cp:lastModifiedBy>APOUNOU NSANA</cp:lastModifiedBy>
  <cp:revision>7</cp:revision>
  <dcterms:created xsi:type="dcterms:W3CDTF">2024-01-23T12:38:19Z</dcterms:created>
  <dcterms:modified xsi:type="dcterms:W3CDTF">2024-01-24T02:51:15Z</dcterms:modified>
</cp:coreProperties>
</file>