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5"/>
    <p:sldMasterId id="2147483673" r:id="rId6"/>
  </p:sldMasterIdLst>
  <p:notesMasterIdLst>
    <p:notesMasterId r:id="rId7"/>
  </p:notesMasterIdLst>
  <p:sldIdLst>
    <p:sldId id="256" r:id="rId8"/>
  </p:sldIdLst>
  <p:sldSz cy="5143500" cx="9144000"/>
  <p:notesSz cx="6858000" cy="9144000"/>
  <p:embeddedFontLst>
    <p:embeddedFont>
      <p:font typeface="Montserrat SemiBold"/>
      <p:regular r:id="rId9"/>
      <p:bold r:id="rId10"/>
      <p:italic r:id="rId11"/>
      <p:boldItalic r:id="rId12"/>
    </p:embeddedFont>
    <p:embeddedFont>
      <p:font typeface="Montserrat"/>
      <p:regular r:id="rId13"/>
      <p:bold r:id="rId14"/>
      <p:italic r:id="rId15"/>
      <p:boldItalic r:id="rId16"/>
    </p:embeddedFont>
    <p:embeddedFont>
      <p:font typeface="Pacifico"/>
      <p:regular r:id="rId17"/>
    </p:embeddedFont>
    <p:embeddedFont>
      <p:font typeface="Roboto Light"/>
      <p:regular r:id="rId18"/>
      <p:bold r:id="rId19"/>
      <p:italic r:id="rId20"/>
      <p:boldItalic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15">
          <p15:clr>
            <a:srgbClr val="9AA0A6"/>
          </p15:clr>
        </p15:guide>
        <p15:guide id="2" orient="horz" pos="110">
          <p15:clr>
            <a:srgbClr val="9AA0A6"/>
          </p15:clr>
        </p15:guide>
        <p15:guide id="3" orient="horz" pos="3130">
          <p15:clr>
            <a:srgbClr val="9AA0A6"/>
          </p15:clr>
        </p15:guide>
        <p15:guide id="4" pos="5655">
          <p15:clr>
            <a:srgbClr val="9AA0A6"/>
          </p15:clr>
        </p15:guide>
        <p15:guide id="5" pos="4704">
          <p15:clr>
            <a:srgbClr val="9AA0A6"/>
          </p15:clr>
        </p15:guide>
        <p15:guide id="6" pos="353">
          <p15:clr>
            <a:srgbClr val="9AA0A6"/>
          </p15:clr>
        </p15:guide>
        <p15:guide id="7" pos="4459">
          <p15:clr>
            <a:srgbClr val="9AA0A6"/>
          </p15:clr>
        </p15:guide>
        <p15:guide id="8" orient="horz" pos="696">
          <p15:clr>
            <a:srgbClr val="9AA0A6"/>
          </p15:clr>
        </p15:guide>
        <p15:guide id="9" orient="horz" pos="1622">
          <p15:clr>
            <a:srgbClr val="9AA0A6"/>
          </p15:clr>
        </p15:guide>
        <p15:guide id="10" orient="horz" pos="2018">
          <p15:clr>
            <a:srgbClr val="9AA0A6"/>
          </p15:clr>
        </p15:guide>
        <p15:guide id="11" orient="horz" pos="2906">
          <p15:clr>
            <a:srgbClr val="9AA0A6"/>
          </p15:clr>
        </p15:guide>
        <p15:guide id="12" pos="2098">
          <p15:clr>
            <a:srgbClr val="9AA0A6"/>
          </p15:clr>
        </p15:guide>
        <p15:guide id="13" pos="3918">
          <p15:clr>
            <a:srgbClr val="9AA0A6"/>
          </p15:clr>
        </p15:guide>
        <p15:guide id="14" pos="4311">
          <p15:clr>
            <a:srgbClr val="9AA0A6"/>
          </p15:clr>
        </p15:guide>
        <p15:guide id="15" orient="horz" pos="1017">
          <p15:clr>
            <a:srgbClr val="9AA0A6"/>
          </p15:clr>
        </p15:guide>
        <p15:guide id="16" orient="horz" pos="162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AA8E205-8ABC-42E1-A049-179ED5DFC035}">
  <a:tblStyle styleId="{7AA8E205-8ABC-42E1-A049-179ED5DFC0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5"/>
        <p:guide pos="110" orient="horz"/>
        <p:guide pos="3130" orient="horz"/>
        <p:guide pos="5655"/>
        <p:guide pos="4704"/>
        <p:guide pos="353"/>
        <p:guide pos="4459"/>
        <p:guide pos="696" orient="horz"/>
        <p:guide pos="1622" orient="horz"/>
        <p:guide pos="2018" orient="horz"/>
        <p:guide pos="2906" orient="horz"/>
        <p:guide pos="2098"/>
        <p:guide pos="3918"/>
        <p:guide pos="4311"/>
        <p:guide pos="1017" orient="horz"/>
        <p:guide pos="162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RobotoLight-boldItalic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MontserratSemiBold-regular.fntdata"/><Relationship Id="rId25" Type="http://schemas.openxmlformats.org/officeDocument/2006/relationships/font" Target="fonts/OpenSans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font" Target="fonts/MontserratSemiBold-italic.fntdata"/><Relationship Id="rId10" Type="http://schemas.openxmlformats.org/officeDocument/2006/relationships/font" Target="fonts/MontserratSemiBold-bold.fntdata"/><Relationship Id="rId13" Type="http://schemas.openxmlformats.org/officeDocument/2006/relationships/font" Target="fonts/Montserrat-regular.fntdata"/><Relationship Id="rId12" Type="http://schemas.openxmlformats.org/officeDocument/2006/relationships/font" Target="fonts/MontserratSemiBold-boldItalic.fntdata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Pacifico-regular.fntdata"/><Relationship Id="rId16" Type="http://schemas.openxmlformats.org/officeDocument/2006/relationships/font" Target="fonts/Montserrat-boldItalic.fntdata"/><Relationship Id="rId19" Type="http://schemas.openxmlformats.org/officeDocument/2006/relationships/font" Target="fonts/RobotoLight-bold.fntdata"/><Relationship Id="rId18" Type="http://schemas.openxmlformats.org/officeDocument/2006/relationships/font" Target="fonts/Roboto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93c78d4d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93c78d4d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_2 1 1">
  <p:cSld name="CUSTOM_1_1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  <p15:guide id="10" orient="horz" pos="426">
          <p15:clr>
            <a:srgbClr val="B7B7B7"/>
          </p15:clr>
        </p15:guide>
        <p15:guide id="11" orient="horz" pos="625">
          <p15:clr>
            <a:srgbClr val="B7B7B7"/>
          </p15:clr>
        </p15:guide>
        <p15:guide id="12" orient="horz" pos="824">
          <p15:clr>
            <a:srgbClr val="B7B7B7"/>
          </p15:clr>
        </p15:guide>
        <p15:guide id="13" orient="horz" pos="1023">
          <p15:clr>
            <a:srgbClr val="B7B7B7"/>
          </p15:clr>
        </p15:guide>
        <p15:guide id="14" orient="horz" pos="1222">
          <p15:clr>
            <a:srgbClr val="B7B7B7"/>
          </p15:clr>
        </p15:guide>
        <p15:guide id="15" orient="horz" pos="1421">
          <p15:clr>
            <a:srgbClr val="B7B7B7"/>
          </p15:clr>
        </p15:guide>
        <p15:guide id="16" orient="horz" pos="1620">
          <p15:clr>
            <a:srgbClr val="B7B7B7"/>
          </p15:clr>
        </p15:guide>
        <p15:guide id="17" orient="horz" pos="1819">
          <p15:clr>
            <a:srgbClr val="B7B7B7"/>
          </p15:clr>
        </p15:guide>
        <p15:guide id="18" orient="horz" pos="2018">
          <p15:clr>
            <a:srgbClr val="B7B7B7"/>
          </p15:clr>
        </p15:guide>
        <p15:guide id="19" orient="horz" pos="2217">
          <p15:clr>
            <a:srgbClr val="B7B7B7"/>
          </p15:clr>
        </p15:guide>
        <p15:guide id="20" orient="horz" pos="2416">
          <p15:clr>
            <a:srgbClr val="B7B7B7"/>
          </p15:clr>
        </p15:guide>
        <p15:guide id="21" orient="horz" pos="2615">
          <p15:clr>
            <a:srgbClr val="B7B7B7"/>
          </p15:clr>
        </p15:guide>
        <p15:guide id="22" orient="horz" pos="2814">
          <p15:clr>
            <a:srgbClr val="B7B7B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_1">
  <p:cSld name="CUSTOM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pos="2880">
          <p15:clr>
            <a:schemeClr val="accent4"/>
          </p15:clr>
        </p15:guide>
        <p15:guide id="2" orient="horz" pos="1620">
          <p15:clr>
            <a:schemeClr val="accent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_2">
  <p:cSld name="CUSTOM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_2 1">
  <p:cSld name="CUSTOM_1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_2 1 1">
  <p:cSld name="CUSTOM_1_1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  <p15:guide id="10" orient="horz" pos="426">
          <p15:clr>
            <a:srgbClr val="B7B7B7"/>
          </p15:clr>
        </p15:guide>
        <p15:guide id="11" orient="horz" pos="625">
          <p15:clr>
            <a:srgbClr val="B7B7B7"/>
          </p15:clr>
        </p15:guide>
        <p15:guide id="12" orient="horz" pos="824">
          <p15:clr>
            <a:srgbClr val="B7B7B7"/>
          </p15:clr>
        </p15:guide>
        <p15:guide id="13" orient="horz" pos="1023">
          <p15:clr>
            <a:srgbClr val="B7B7B7"/>
          </p15:clr>
        </p15:guide>
        <p15:guide id="14" orient="horz" pos="1222">
          <p15:clr>
            <a:srgbClr val="B7B7B7"/>
          </p15:clr>
        </p15:guide>
        <p15:guide id="15" orient="horz" pos="1421">
          <p15:clr>
            <a:srgbClr val="B7B7B7"/>
          </p15:clr>
        </p15:guide>
        <p15:guide id="16" orient="horz" pos="1620">
          <p15:clr>
            <a:srgbClr val="B7B7B7"/>
          </p15:clr>
        </p15:guide>
        <p15:guide id="17" orient="horz" pos="1819">
          <p15:clr>
            <a:srgbClr val="B7B7B7"/>
          </p15:clr>
        </p15:guide>
        <p15:guide id="18" orient="horz" pos="2018">
          <p15:clr>
            <a:srgbClr val="B7B7B7"/>
          </p15:clr>
        </p15:guide>
        <p15:guide id="19" orient="horz" pos="2217">
          <p15:clr>
            <a:srgbClr val="B7B7B7"/>
          </p15:clr>
        </p15:guide>
        <p15:guide id="20" orient="horz" pos="2416">
          <p15:clr>
            <a:srgbClr val="B7B7B7"/>
          </p15:clr>
        </p15:guide>
        <p15:guide id="21" orient="horz" pos="2615">
          <p15:clr>
            <a:srgbClr val="B7B7B7"/>
          </p15:clr>
        </p15:guide>
        <p15:guide id="22" orient="horz" pos="2814">
          <p15:clr>
            <a:srgbClr val="B7B7B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текст 2">
  <p:cSld name="TITLE_AND_BODY_2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4775425" y="323825"/>
            <a:ext cx="3673500" cy="15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" type="body"/>
          </p:nvPr>
        </p:nvSpPr>
        <p:spPr>
          <a:xfrm>
            <a:off x="5062087" y="1988175"/>
            <a:ext cx="3770100" cy="27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3">
  <p:cSld name="TITLE_AND_BODY_3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1"/>
          <p:cNvSpPr txBox="1"/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" type="body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22"/>
          <p:cNvSpPr/>
          <p:nvPr/>
        </p:nvSpPr>
        <p:spPr>
          <a:xfrm>
            <a:off x="180000" y="193500"/>
            <a:ext cx="8784000" cy="47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22"/>
          <p:cNvSpPr txBox="1"/>
          <p:nvPr>
            <p:ph type="title"/>
          </p:nvPr>
        </p:nvSpPr>
        <p:spPr>
          <a:xfrm>
            <a:off x="622450" y="357100"/>
            <a:ext cx="61116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 SemiBold"/>
              <a:buNone/>
              <a:defRPr sz="28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" type="body"/>
          </p:nvPr>
        </p:nvSpPr>
        <p:spPr>
          <a:xfrm>
            <a:off x="634825" y="1045100"/>
            <a:ext cx="6111600" cy="24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 SemiBold"/>
              <a:buChar char="▶"/>
              <a:defRPr sz="140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342900" lvl="1" marL="9144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▸"/>
              <a:defRPr sz="12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2921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 Light"/>
              <a:buChar char="▹"/>
              <a:defRPr sz="10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2857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Font typeface="Roboto Light"/>
              <a:buChar char="▸"/>
              <a:defRPr sz="900"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2794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Font typeface="Roboto Light"/>
              <a:buChar char="▹"/>
              <a:defRPr sz="800"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00"/>
              <a:buFont typeface="Montserrat SemiBold"/>
              <a:buChar char="▸"/>
              <a:defRPr sz="7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indent="-2667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600"/>
              <a:buFont typeface="Roboto Light"/>
              <a:buChar char="▹"/>
              <a:defRPr sz="600"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2667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600"/>
              <a:buFont typeface="Roboto Light"/>
              <a:buChar char="▸"/>
              <a:defRPr sz="600"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2667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600"/>
              <a:buFont typeface="Roboto Light"/>
              <a:buChar char="▸"/>
              <a:defRPr sz="6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8895248" y="4944600"/>
            <a:ext cx="2487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22"/>
          <p:cNvSpPr txBox="1"/>
          <p:nvPr/>
        </p:nvSpPr>
        <p:spPr>
          <a:xfrm>
            <a:off x="175400" y="4944600"/>
            <a:ext cx="88647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2018 © Алгоритмика</a:t>
            </a:r>
            <a:endParaRPr b="0" i="0" sz="8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/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" type="body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indent="-3302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048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4pPr>
            <a:lvl5pPr indent="-29845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/>
            </a:lvl5pPr>
            <a:lvl6pPr indent="-2921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/>
            </a:lvl6pPr>
            <a:lvl7pPr indent="-2921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/>
            </a:lvl7pPr>
            <a:lvl8pPr indent="-28575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8pPr>
            <a:lvl9pPr indent="-2794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Char char="•"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2" type="sldNum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5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4"/>
          <p:cNvSpPr txBox="1"/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" type="body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indent="-3302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048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4pPr>
            <a:lvl5pPr indent="-29845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/>
            </a:lvl5pPr>
            <a:lvl6pPr indent="-2921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/>
            </a:lvl6pPr>
            <a:lvl7pPr indent="-2921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/>
            </a:lvl7pPr>
            <a:lvl8pPr indent="-28575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8pPr>
            <a:lvl9pPr indent="-2794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Char char="•"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2" type="sldNum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6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5"/>
          <p:cNvSpPr txBox="1"/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5"/>
          <p:cNvSpPr txBox="1"/>
          <p:nvPr>
            <p:ph idx="1" type="body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25"/>
          <p:cNvSpPr txBox="1"/>
          <p:nvPr>
            <p:ph idx="12" type="sldNum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27">
          <p15:clr>
            <a:schemeClr val="accent3"/>
          </p15:clr>
        </p15:guide>
        <p15:guide id="2" orient="horz" pos="227">
          <p15:clr>
            <a:schemeClr val="accent3"/>
          </p15:clr>
        </p15:guide>
        <p15:guide id="3" orient="horz" pos="3013">
          <p15:clr>
            <a:schemeClr val="accent3"/>
          </p15:clr>
        </p15:guide>
        <p15:guide id="4" pos="5533">
          <p15:clr>
            <a:schemeClr val="accent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7"/>
          <p:cNvSpPr/>
          <p:nvPr/>
        </p:nvSpPr>
        <p:spPr>
          <a:xfrm>
            <a:off x="205750" y="246900"/>
            <a:ext cx="3675900" cy="1138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Використовуй значки, щоб побудувати другий варіант діаграми.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27"/>
          <p:cNvSpPr txBox="1"/>
          <p:nvPr/>
        </p:nvSpPr>
        <p:spPr>
          <a:xfrm>
            <a:off x="1688775" y="2522363"/>
            <a:ext cx="156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600"/>
              </a:spcBef>
              <a:spcAft>
                <a:spcPts val="150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— </a:t>
            </a:r>
            <a:r>
              <a:rPr lang="en" sz="1800"/>
              <a:t>5</a:t>
            </a:r>
            <a:r>
              <a:rPr lang="en" sz="1800"/>
              <a:t> днів</a:t>
            </a:r>
            <a:endParaRPr sz="1800"/>
          </a:p>
        </p:txBody>
      </p:sp>
      <p:sp>
        <p:nvSpPr>
          <p:cNvPr id="95" name="Google Shape;95;p27"/>
          <p:cNvSpPr txBox="1"/>
          <p:nvPr/>
        </p:nvSpPr>
        <p:spPr>
          <a:xfrm>
            <a:off x="1779450" y="3453588"/>
            <a:ext cx="156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600"/>
              </a:spcBef>
              <a:spcAft>
                <a:spcPts val="150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— </a:t>
            </a:r>
            <a:r>
              <a:rPr lang="en" sz="1800"/>
              <a:t>4</a:t>
            </a:r>
            <a:r>
              <a:rPr lang="en" sz="1800"/>
              <a:t> дні</a:t>
            </a:r>
            <a:endParaRPr sz="1800"/>
          </a:p>
        </p:txBody>
      </p:sp>
      <p:sp>
        <p:nvSpPr>
          <p:cNvPr id="96" name="Google Shape;96;p27"/>
          <p:cNvSpPr txBox="1"/>
          <p:nvPr/>
        </p:nvSpPr>
        <p:spPr>
          <a:xfrm>
            <a:off x="1849550" y="4322213"/>
            <a:ext cx="156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600"/>
              </a:spcBef>
              <a:spcAft>
                <a:spcPts val="150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— </a:t>
            </a:r>
            <a:r>
              <a:rPr lang="en" sz="1800"/>
              <a:t>5</a:t>
            </a:r>
            <a:r>
              <a:rPr lang="en" sz="1800"/>
              <a:t> днів</a:t>
            </a:r>
            <a:endParaRPr sz="1800"/>
          </a:p>
        </p:txBody>
      </p:sp>
      <p:graphicFrame>
        <p:nvGraphicFramePr>
          <p:cNvPr id="97" name="Google Shape;97;p27"/>
          <p:cNvGraphicFramePr/>
          <p:nvPr/>
        </p:nvGraphicFramePr>
        <p:xfrm>
          <a:off x="4227175" y="6501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{7AA8E205-8ABC-42E1-A049-179ED5DFC035}</a:tableStyleId>
              </a:tblPr>
              <a:tblGrid>
                <a:gridCol w="404725"/>
                <a:gridCol w="1316850"/>
                <a:gridCol w="1418425"/>
                <a:gridCol w="1386700"/>
              </a:tblGrid>
              <a:tr h="73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1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1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1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1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1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Сонячно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Хмарно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Іноді сонячно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98" name="Google Shape;9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2500" y="3590250"/>
            <a:ext cx="775425" cy="77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8363" y="3521641"/>
            <a:ext cx="959387" cy="77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7750" y="3590249"/>
            <a:ext cx="920925" cy="6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7"/>
          <p:cNvSpPr txBox="1"/>
          <p:nvPr/>
        </p:nvSpPr>
        <p:spPr>
          <a:xfrm>
            <a:off x="5088625" y="158850"/>
            <a:ext cx="2709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833AE0"/>
                </a:solidFill>
                <a:latin typeface="Pacifico"/>
                <a:ea typeface="Pacifico"/>
                <a:cs typeface="Pacifico"/>
                <a:sym typeface="Pacifico"/>
              </a:rPr>
              <a:t>Другий варіант діаграми</a:t>
            </a:r>
            <a:endParaRPr sz="1600">
              <a:solidFill>
                <a:srgbClr val="833AE0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02" name="Google Shape;102;p27"/>
          <p:cNvSpPr txBox="1"/>
          <p:nvPr/>
        </p:nvSpPr>
        <p:spPr>
          <a:xfrm>
            <a:off x="270850" y="1819038"/>
            <a:ext cx="354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acifico"/>
                <a:ea typeface="Pacifico"/>
                <a:cs typeface="Pacifico"/>
                <a:sym typeface="Pacifico"/>
              </a:rPr>
              <a:t>Погода за минулі 2 тижні:</a:t>
            </a:r>
            <a:endParaRPr sz="1800">
              <a:latin typeface="Pacifico"/>
              <a:ea typeface="Pacifico"/>
              <a:cs typeface="Pacifico"/>
              <a:sym typeface="Pacifico"/>
            </a:endParaRPr>
          </a:p>
        </p:txBody>
      </p:sp>
      <p:pic>
        <p:nvPicPr>
          <p:cNvPr id="103" name="Google Shape;10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2500" y="2984075"/>
            <a:ext cx="775425" cy="77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7650" y="2347350"/>
            <a:ext cx="775425" cy="77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4400" y="1706263"/>
            <a:ext cx="775425" cy="77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4400" y="1080925"/>
            <a:ext cx="775425" cy="77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0275" y="2725274"/>
            <a:ext cx="920925" cy="6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0275" y="1936399"/>
            <a:ext cx="920925" cy="6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0062" y="1338524"/>
            <a:ext cx="920925" cy="6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3538" y="2656654"/>
            <a:ext cx="959387" cy="77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3538" y="650141"/>
            <a:ext cx="959387" cy="77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8388" y="1936391"/>
            <a:ext cx="959387" cy="77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9313" y="1160966"/>
            <a:ext cx="959387" cy="77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algoritmika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833AE0"/>
      </a:accent1>
      <a:accent2>
        <a:srgbClr val="FF7842"/>
      </a:accent2>
      <a:accent3>
        <a:srgbClr val="88DBF2"/>
      </a:accent3>
      <a:accent4>
        <a:srgbClr val="38BD60"/>
      </a:accent4>
      <a:accent5>
        <a:srgbClr val="FA82CC"/>
      </a:accent5>
      <a:accent6>
        <a:srgbClr val="FFDC40"/>
      </a:accent6>
      <a:hlink>
        <a:srgbClr val="833AE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