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7699-8BB3-4A29-B453-AD247F697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693ED-8F3B-4820-9A6F-47DD21D4E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656F-2574-4792-A0EA-BC75DC8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BEBF-D19D-4151-8410-D1F7404B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D197-CF05-401C-8587-4AEEB01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4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8B3-EBBD-466A-9A6C-82E8387B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6622A-D205-4825-9F83-5C4317BA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81DE-8BB1-4D17-BAE8-802332FC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6651-2B77-4399-B339-8C00C9F6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33C5-1900-447A-A6B8-5D8EC982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744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939B8-C6E5-4B13-BBA5-30DFD3F11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DEAAF-A5B3-4E77-B037-A95CFF62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7C54-2B22-428E-AB8B-FAD9902A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90EC-F718-4727-9DE5-4710FFAC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A2EE-B486-4322-AF93-74547DE3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06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D161-C2B9-4DD2-8F79-30408C39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A9EC-1EFA-4825-9122-CB08C9E9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1D2C-518C-4AD8-AE0F-887634F5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2156-B544-490E-B87F-AC50869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06CF-B897-4AED-BEF5-98DE89A0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6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9F3E-450D-45AD-827F-FF984E0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F2D09-48FB-45D2-BAFA-64A7F4B43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C0BA-A0A1-46A7-A90F-825C5E4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1B922-14CA-4D05-A448-5967B722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3461-E818-4B46-9A8E-9E97853C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00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56F1-0300-4A72-9D2B-D77A5693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FB38-5FF7-493B-B1CF-EC628AB38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767F-00F5-4EC6-BAD0-789B34A7A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D36C7-70D9-4E9B-93CC-EC23B476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F0E5-DB10-4D83-8979-C0987706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89BC8-FFED-4F7D-B1FB-FA4D7AEA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37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321F-61B1-442C-9D74-492A32DA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4CEC-83B2-4AA9-BFCB-429D77C7C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20B6-283D-4786-B145-4A35BA40C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802BA-7776-4B8B-B070-5538D7691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C8672-F39E-4710-A52B-2CD8704F5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C434E-20B7-4BB9-AECB-021D21A1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DB8EF-2298-4E68-8251-FD45FAF0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A2E71-CF65-41A9-B1F2-27A2F920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835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7D47-5A5D-4155-AA73-6B9519D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1DFB0-6661-4435-9002-F7456FA3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C7BC1-8DAB-438A-8E9B-446DFCF3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ACE3E-A2FE-4928-93BD-2A5E3EC1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25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0AAF3-27C2-4D56-91D5-28A0904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FFE79-1551-4F30-8684-3559DFC8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950D9-0071-44CD-B252-CA638180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292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5445-A5EC-4EC3-87C8-505A4F6E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C9D9-1AFF-42F5-8BB8-91C202BB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EAB2-5CC3-453E-ACAA-FA2A63332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E6EF2-1D91-4C07-804F-96DC8ECB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1560C-7A25-4CEF-A818-FB90926D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9F88-CB70-424D-9B26-0AFC6C21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27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878D-7213-4858-AF08-CDB69EFE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2E3D8-9B6A-4938-B33F-0C3FEBE29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CF517-4544-4EAA-8D11-766581935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0E9C-2493-4336-8B37-DA6E8951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81AA-ABCD-41E6-A0D2-2D8EDF62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0BDD-2940-4E3A-B372-0D533698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426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08DE-E317-448E-B636-7BBFBBD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3D9B-D6E6-4EEB-8502-156D83F2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18C1-6069-4853-BFDC-A796CE00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7465-9497-4169-9516-C07D9FD4FFD0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338B-DE6D-4DA3-BE6D-60E91C824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89E9-2A35-40B4-9E41-8589C0AD6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D993-3F0B-4953-912D-1E0FD11B8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49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D725-2F26-401C-931F-D01110E78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ETS KOMPUTER GRAFIK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B59B0-8265-4568-96DC-079379C2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8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MOTION GRAPHICS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623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69E5-586D-41AC-BFEC-413DE47F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Skala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3752-F4B1-4A03-A498-8F89EC0FF48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 scale is used for circle radian</a:t>
            </a:r>
            <a:endParaRPr lang="en-ID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D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D" sz="2400" dirty="0">
                <a:solidFill>
                  <a:srgbClr val="D4D4D4"/>
                </a:solidFill>
                <a:latin typeface="Consolas" panose="020B0609020204030204" pitchFamily="49" charset="0"/>
              </a:rPr>
              <a:t> scale = radius;</a:t>
            </a:r>
          </a:p>
          <a:p>
            <a:pPr marL="0" indent="0">
              <a:buNone/>
            </a:pPr>
            <a:endParaRPr lang="en-ID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big to small scale, use sin function for otherwise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inc_scale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scale*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(PI_PER_RADIAN *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inc_rotate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* speed);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01063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2CEB1-2793-458D-8E2E-CB1A15DA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cos()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D4AE2-4022-4433-8FEE-A52607942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640" y="641850"/>
            <a:ext cx="605316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 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 =&gt;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endParaRPr lang="en-US" sz="1800" dirty="0"/>
          </a:p>
        </p:txBody>
      </p:sp>
      <p:pic>
        <p:nvPicPr>
          <p:cNvPr id="6" name="Picture Placeholder 5" descr="A picture containing game&#10;&#10;Description automatically generated">
            <a:extLst>
              <a:ext uri="{FF2B5EF4-FFF2-40B4-BE49-F238E27FC236}">
                <a16:creationId xmlns:a16="http://schemas.microsoft.com/office/drawing/2014/main" id="{E5D63972-24A6-40B7-A774-035BD5C1DA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7" b="18847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2CEB1-2793-458D-8E2E-CB1A15DA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sin()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D4AE2-4022-4433-8FEE-A52607942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640" y="641850"/>
            <a:ext cx="605316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 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0 =&gt;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endParaRPr lang="en-US" sz="1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5D63972-24A6-40B7-A774-035BD5C1DA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120" y="2731167"/>
            <a:ext cx="6934038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03AE-A1EC-470A-87C5-5FC740F2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1AF8E-369F-44BA-AE39-4716A6192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96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D725-2F26-401C-931F-D01110E78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ETS KOMPUTER GRAFIK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B59B0-8265-4568-96DC-079379C2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8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KIKI PRATIWI 171511046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994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2A49-8126-4C33-AE05-1CDDCDA9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Utama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8CC4-FBB5-4100-AA1E-8A4D44019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470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D6345-A3CA-4245-80D9-6A2F592F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Objek Utama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1D81-E8B4-46D8-BE78-F3DD5C712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Lingkaran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Placeholder 8">
            <a:extLst>
              <a:ext uri="{FF2B5EF4-FFF2-40B4-BE49-F238E27FC236}">
                <a16:creationId xmlns:a16="http://schemas.microsoft.com/office/drawing/2014/main" id="{3A967B7E-8CB0-4AE3-A544-031D09FB5A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62" b="646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8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D6345-A3CA-4245-80D9-6A2F592F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Objek Utama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1D81-E8B4-46D8-BE78-F3DD5C712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Lingkaran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rotasi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C152BC9-566C-4A18-B862-1090C1E0A1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51" b="645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3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D6345-A3CA-4245-80D9-6A2F592F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Objek Utama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1D81-E8B4-46D8-BE78-F3DD5C712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Garis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A80EEB2-1012-4BB2-9284-02EFE6CA91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62" b="646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D6345-A3CA-4245-80D9-6A2F592F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Objek Utama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1D81-E8B4-46D8-BE78-F3DD5C712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Garis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rotasi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218FCAB-6E7F-41D0-A1E2-1923FAE1E0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62" b="646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0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D6345-A3CA-4245-80D9-6A2F592F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Objek Utama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1D81-E8B4-46D8-BE78-F3DD5C712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Garis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rotasi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C36A99-B647-47DF-9E5B-DF72CBEB8B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46" b="634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2A49-8126-4C33-AE05-1CDDCDA9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8CC4-FBB5-4100-AA1E-8A4D44019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245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106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ETS KOMPUTER GRAFIK</vt:lpstr>
      <vt:lpstr>ETS KOMPUTER GRAFIK</vt:lpstr>
      <vt:lpstr>Pembuatan Objek Utama</vt:lpstr>
      <vt:lpstr>Objek Utama</vt:lpstr>
      <vt:lpstr>Objek Utama</vt:lpstr>
      <vt:lpstr>Objek Utama</vt:lpstr>
      <vt:lpstr>Objek Utama</vt:lpstr>
      <vt:lpstr>Objek Utama</vt:lpstr>
      <vt:lpstr>Animasi Objek</vt:lpstr>
      <vt:lpstr>Skala</vt:lpstr>
      <vt:lpstr>Fungsi cos()</vt:lpstr>
      <vt:lpstr>Fungsi sin()</vt:lpstr>
      <vt:lpstr>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ETS KOMPUTER GRAFIK</dc:title>
  <dc:creator>Kiki Pratiwi</dc:creator>
  <cp:lastModifiedBy>Kiki Pratiwi</cp:lastModifiedBy>
  <cp:revision>2</cp:revision>
  <dcterms:created xsi:type="dcterms:W3CDTF">2019-12-02T05:03:01Z</dcterms:created>
  <dcterms:modified xsi:type="dcterms:W3CDTF">2019-12-02T05:36:08Z</dcterms:modified>
</cp:coreProperties>
</file>