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6" r:id="rId4"/>
    <p:sldId id="263" r:id="rId5"/>
    <p:sldId id="269" r:id="rId6"/>
    <p:sldId id="284" r:id="rId7"/>
    <p:sldId id="287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CA"/>
    <a:srgbClr val="81ABB7"/>
    <a:srgbClr val="FFF6F7"/>
    <a:srgbClr val="FCD0CF"/>
    <a:srgbClr val="FBCFCE"/>
    <a:srgbClr val="E9A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F9DCEB21-6955-4A75-A520-955C42A4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22" y="2076284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2405114" y="1613509"/>
            <a:ext cx="496963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능력의 부족으로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분배가 실패한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 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</a:t>
            </a:r>
            <a:r>
              <a:rPr lang="ko-KR" altLang="en-US" sz="4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리마인더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＇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39E0BB-4FA1-4985-9C63-AC485D981255}"/>
              </a:ext>
            </a:extLst>
          </p:cNvPr>
          <p:cNvGrpSpPr/>
          <p:nvPr/>
        </p:nvGrpSpPr>
        <p:grpSpPr>
          <a:xfrm>
            <a:off x="6202017" y="5319423"/>
            <a:ext cx="1227483" cy="620201"/>
            <a:chOff x="6202017" y="5319423"/>
            <a:chExt cx="1227483" cy="62020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28BC57C-E54B-4335-8978-F822813B5A75}"/>
                </a:ext>
              </a:extLst>
            </p:cNvPr>
            <p:cNvSpPr/>
            <p:nvPr/>
          </p:nvSpPr>
          <p:spPr>
            <a:xfrm>
              <a:off x="6202017" y="5319423"/>
              <a:ext cx="1227483" cy="620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BE81B2-76FD-4F1C-B0FE-2D6D7FEA5870}"/>
                </a:ext>
              </a:extLst>
            </p:cNvPr>
            <p:cNvSpPr txBox="1"/>
            <p:nvPr/>
          </p:nvSpPr>
          <p:spPr>
            <a:xfrm>
              <a:off x="6499289" y="5390984"/>
              <a:ext cx="61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시바견</a:t>
              </a:r>
              <a:endPara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귀엽다</a:t>
              </a:r>
              <a:endPara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33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2991258" y="1756169"/>
            <a:ext cx="657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일단 어떻게 되는건지 보자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B1BAD8-6639-4D4E-AE8B-F8C5DB68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0" b="98125" l="10000" r="90000">
                        <a14:foregroundMark x1="38750" y1="41250" x2="42500" y2="42813"/>
                        <a14:foregroundMark x1="40938" y1="94688" x2="56563" y2="98125"/>
                        <a14:foregroundMark x1="56563" y1="98125" x2="76250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81"/>
          <a:stretch/>
        </p:blipFill>
        <p:spPr>
          <a:xfrm flipH="1">
            <a:off x="-907069" y="3322320"/>
            <a:ext cx="5575156" cy="3535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988734-D726-411E-B105-6DCB84AC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0" b="98125" l="10000" r="90000">
                        <a14:foregroundMark x1="38750" y1="41250" x2="42500" y2="42813"/>
                        <a14:foregroundMark x1="40938" y1="94688" x2="56563" y2="98125"/>
                        <a14:foregroundMark x1="56563" y1="98125" x2="76250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81"/>
          <a:stretch/>
        </p:blipFill>
        <p:spPr>
          <a:xfrm flipH="1">
            <a:off x="9110809" y="1659466"/>
            <a:ext cx="1178091" cy="7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4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2991258" y="1756169"/>
            <a:ext cx="657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일단 어떻게 되는건지 보자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B1BAD8-6639-4D4E-AE8B-F8C5DB68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0" b="98125" l="10000" r="90000">
                        <a14:foregroundMark x1="38750" y1="41250" x2="42500" y2="42813"/>
                        <a14:foregroundMark x1="40938" y1="94688" x2="56563" y2="98125"/>
                        <a14:foregroundMark x1="56563" y1="98125" x2="76250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81"/>
          <a:stretch/>
        </p:blipFill>
        <p:spPr>
          <a:xfrm flipH="1">
            <a:off x="-907069" y="3322320"/>
            <a:ext cx="5575156" cy="3535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988734-D726-411E-B105-6DCB84AC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0" b="98125" l="10000" r="90000">
                        <a14:foregroundMark x1="38750" y1="41250" x2="42500" y2="42813"/>
                        <a14:foregroundMark x1="40938" y1="94688" x2="56563" y2="98125"/>
                        <a14:foregroundMark x1="56563" y1="98125" x2="76250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81"/>
          <a:stretch/>
        </p:blipFill>
        <p:spPr>
          <a:xfrm flipH="1">
            <a:off x="9110809" y="1659466"/>
            <a:ext cx="1178091" cy="747128"/>
          </a:xfrm>
          <a:prstGeom prst="rect">
            <a:avLst/>
          </a:prstGeom>
        </p:spPr>
      </p:pic>
      <p:pic>
        <p:nvPicPr>
          <p:cNvPr id="2052" name="Picture 4" descr="pc버전에 맛들리니까 폰으로 카사못하겠응 - 카운터사이드 채널">
            <a:extLst>
              <a:ext uri="{FF2B5EF4-FFF2-40B4-BE49-F238E27FC236}">
                <a16:creationId xmlns:a16="http://schemas.microsoft.com/office/drawing/2014/main" id="{91837A65-43AC-4454-A546-E111E42D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09" y="390008"/>
            <a:ext cx="4421865" cy="62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E26DF56-8138-4B64-B594-4EFD1D24345E}"/>
              </a:ext>
            </a:extLst>
          </p:cNvPr>
          <p:cNvSpPr/>
          <p:nvPr/>
        </p:nvSpPr>
        <p:spPr>
          <a:xfrm>
            <a:off x="7000398" y="2597563"/>
            <a:ext cx="1983726" cy="13961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4E18C-2693-4A67-9EFF-CF32318FBC14}"/>
              </a:ext>
            </a:extLst>
          </p:cNvPr>
          <p:cNvSpPr txBox="1"/>
          <p:nvPr/>
        </p:nvSpPr>
        <p:spPr>
          <a:xfrm>
            <a:off x="7443418" y="2722155"/>
            <a:ext cx="99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신기하다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650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766522" y="2967335"/>
            <a:ext cx="32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한번 공부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r>
              <a:rPr lang="ko-KR" altLang="en-US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해볼텐가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B1BAD8-6639-4D4E-AE8B-F8C5DB68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0" b="98125" l="10000" r="90000">
                        <a14:foregroundMark x1="38750" y1="41250" x2="42500" y2="42813"/>
                        <a14:foregroundMark x1="40938" y1="94688" x2="56563" y2="98125"/>
                        <a14:foregroundMark x1="56563" y1="98125" x2="76250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81"/>
          <a:stretch/>
        </p:blipFill>
        <p:spPr>
          <a:xfrm flipH="1">
            <a:off x="-907069" y="3322320"/>
            <a:ext cx="5575156" cy="35356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56790C-9287-4DD6-8A95-55352FBA9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36" y="180403"/>
            <a:ext cx="3418401" cy="2786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23A06A-DAAC-4687-A53C-88AFB1FB8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700" y="180403"/>
            <a:ext cx="3418401" cy="2746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7C595-E5EB-415E-B1B1-EA6903E1BF46}"/>
              </a:ext>
            </a:extLst>
          </p:cNvPr>
          <p:cNvSpPr txBox="1"/>
          <p:nvPr/>
        </p:nvSpPr>
        <p:spPr>
          <a:xfrm>
            <a:off x="766522" y="2620129"/>
            <a:ext cx="32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자네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Don&amp;#39;t be evil&amp;quot; 강조하던 구글, 악마 되나 - 아시아경제">
            <a:extLst>
              <a:ext uri="{FF2B5EF4-FFF2-40B4-BE49-F238E27FC236}">
                <a16:creationId xmlns:a16="http://schemas.microsoft.com/office/drawing/2014/main" id="{E6B11715-7E60-44CA-90ED-34F3B778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07" y="4194496"/>
            <a:ext cx="1915519" cy="13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77F889-FD79-4E30-8C06-61860E3B9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918" y="3299216"/>
            <a:ext cx="2675917" cy="3186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B7A3F9-2935-4C0C-97C7-AD698EB4E2B4}"/>
              </a:ext>
            </a:extLst>
          </p:cNvPr>
          <p:cNvSpPr txBox="1"/>
          <p:nvPr/>
        </p:nvSpPr>
        <p:spPr>
          <a:xfrm>
            <a:off x="6438813" y="4707557"/>
            <a:ext cx="7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pic>
        <p:nvPicPr>
          <p:cNvPr id="1028" name="Picture 4" descr="아하 짤 모음집 (킹받음 주의)">
            <a:extLst>
              <a:ext uri="{FF2B5EF4-FFF2-40B4-BE49-F238E27FC236}">
                <a16:creationId xmlns:a16="http://schemas.microsoft.com/office/drawing/2014/main" id="{9CDEA34F-E72B-4D74-B0E0-1F31ACDF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835" y="3318527"/>
            <a:ext cx="19145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82346E1-8782-4D23-89A4-F54D961B4558}"/>
              </a:ext>
            </a:extLst>
          </p:cNvPr>
          <p:cNvSpPr/>
          <p:nvPr/>
        </p:nvSpPr>
        <p:spPr>
          <a:xfrm>
            <a:off x="11051597" y="3287852"/>
            <a:ext cx="1111311" cy="1287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CC639-2E16-465A-87AF-07C29F46B1D6}"/>
              </a:ext>
            </a:extLst>
          </p:cNvPr>
          <p:cNvSpPr txBox="1"/>
          <p:nvPr/>
        </p:nvSpPr>
        <p:spPr>
          <a:xfrm>
            <a:off x="11247688" y="3537006"/>
            <a:ext cx="68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너무하다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6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F9DCEB21-6955-4A75-A520-955C42A4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095500"/>
            <a:ext cx="4762500" cy="476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D33C94-814E-46E3-BC59-EFB9092C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6" y="332803"/>
            <a:ext cx="2162093" cy="1762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158C16-9614-413D-8A03-BE5B854D3DB1}"/>
              </a:ext>
            </a:extLst>
          </p:cNvPr>
          <p:cNvSpPr txBox="1"/>
          <p:nvPr/>
        </p:nvSpPr>
        <p:spPr>
          <a:xfrm>
            <a:off x="2633704" y="352425"/>
            <a:ext cx="47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네이버 </a:t>
            </a:r>
            <a:r>
              <a:rPr lang="en-US" altLang="ko-KR" dirty="0"/>
              <a:t>API&gt;</a:t>
            </a:r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네이버의 여러가지를 사용 가능하게 함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python</a:t>
            </a:r>
            <a:r>
              <a:rPr lang="ko-KR" altLang="en-US" dirty="0"/>
              <a:t>에 대한 배려가 부족함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쓴 것</a:t>
            </a:r>
            <a:r>
              <a:rPr lang="en-US" altLang="ko-KR" dirty="0"/>
              <a:t>: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ko-KR" altLang="en-US" dirty="0"/>
              <a:t>쓰기위해 공부한 시간 </a:t>
            </a:r>
            <a:r>
              <a:rPr lang="en-US" altLang="ko-KR" dirty="0"/>
              <a:t>: 2</a:t>
            </a:r>
            <a:r>
              <a:rPr lang="ko-KR" altLang="en-US" dirty="0"/>
              <a:t>시간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62342-EDD1-455F-A628-76D5BADDF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37" y="2361628"/>
            <a:ext cx="2585572" cy="2077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D1227-9E25-4DCD-BB9B-6B88950F4F98}"/>
              </a:ext>
            </a:extLst>
          </p:cNvPr>
          <p:cNvSpPr txBox="1"/>
          <p:nvPr/>
        </p:nvSpPr>
        <p:spPr>
          <a:xfrm>
            <a:off x="2860605" y="2361628"/>
            <a:ext cx="476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카카오 </a:t>
            </a:r>
            <a:r>
              <a:rPr lang="en-US" altLang="ko-KR" dirty="0"/>
              <a:t>API&gt;</a:t>
            </a:r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하나의 </a:t>
            </a:r>
            <a:r>
              <a:rPr lang="en-US" altLang="ko-KR" dirty="0"/>
              <a:t>API</a:t>
            </a:r>
            <a:r>
              <a:rPr lang="ko-KR" altLang="en-US" dirty="0"/>
              <a:t>로 여러가지 사용 가능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동의항목 너무 많음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쓴 것</a:t>
            </a:r>
            <a:r>
              <a:rPr lang="en-US" altLang="ko-KR" dirty="0"/>
              <a:t>: </a:t>
            </a:r>
            <a:r>
              <a:rPr lang="ko-KR" altLang="en-US" dirty="0"/>
              <a:t>카카오 메시지</a:t>
            </a:r>
            <a:endParaRPr lang="en-US" altLang="ko-KR" dirty="0"/>
          </a:p>
          <a:p>
            <a:r>
              <a:rPr lang="ko-KR" altLang="en-US" dirty="0"/>
              <a:t>쓰기위해 공부한 시간 </a:t>
            </a:r>
            <a:r>
              <a:rPr lang="en-US" altLang="ko-KR" dirty="0"/>
              <a:t>: 2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오류 잡는데 쓴 시간 </a:t>
            </a:r>
            <a:r>
              <a:rPr lang="en-US" altLang="ko-KR" dirty="0"/>
              <a:t>: 4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유훈씨</a:t>
            </a:r>
            <a:r>
              <a:rPr lang="ko-KR" altLang="en-US" dirty="0"/>
              <a:t> 도움으로 많이 앞당김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59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F9DCEB21-6955-4A75-A520-955C42A4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095500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831180" y="1193051"/>
            <a:ext cx="3403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악명높은 구글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8F148-71E7-4926-8FC6-78C047AA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8" y="2095499"/>
            <a:ext cx="3816000" cy="454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236904-549E-4647-AE02-918F303F7243}"/>
              </a:ext>
            </a:extLst>
          </p:cNvPr>
          <p:cNvSpPr txBox="1"/>
          <p:nvPr/>
        </p:nvSpPr>
        <p:spPr>
          <a:xfrm>
            <a:off x="4460805" y="2274838"/>
            <a:ext cx="4762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구글 </a:t>
            </a:r>
            <a:r>
              <a:rPr lang="en-US" altLang="ko-KR" dirty="0"/>
              <a:t>API&gt;</a:t>
            </a:r>
          </a:p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dirty="0"/>
              <a:t> 구글에서 할 수 있는게 많음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어려움</a:t>
            </a:r>
            <a:r>
              <a:rPr lang="en-US" altLang="ko-KR" dirty="0"/>
              <a:t>, </a:t>
            </a:r>
            <a:r>
              <a:rPr lang="ko-KR" altLang="en-US" dirty="0"/>
              <a:t>동의 항목 많음</a:t>
            </a:r>
            <a:r>
              <a:rPr lang="en-US" altLang="ko-KR" dirty="0"/>
              <a:t>, </a:t>
            </a:r>
            <a:r>
              <a:rPr lang="ko-KR" altLang="en-US" dirty="0"/>
              <a:t>잘 안됨</a:t>
            </a:r>
            <a:r>
              <a:rPr lang="en-US" altLang="ko-KR" dirty="0"/>
              <a:t>, </a:t>
            </a:r>
            <a:r>
              <a:rPr lang="ko-KR" altLang="en-US" dirty="0"/>
              <a:t>오류 다 잡아먹음</a:t>
            </a:r>
            <a:r>
              <a:rPr lang="en-US" altLang="ko-KR" dirty="0"/>
              <a:t>, </a:t>
            </a:r>
            <a:r>
              <a:rPr lang="ko-KR" altLang="en-US" dirty="0"/>
              <a:t>열 받을 수 있음</a:t>
            </a:r>
            <a:r>
              <a:rPr lang="en-US" altLang="ko-KR" dirty="0"/>
              <a:t>, </a:t>
            </a:r>
            <a:r>
              <a:rPr lang="ko-KR" altLang="en-US" dirty="0"/>
              <a:t>창이 계속 뜸</a:t>
            </a:r>
            <a:r>
              <a:rPr lang="en-US" altLang="ko-KR" dirty="0"/>
              <a:t>, json</a:t>
            </a:r>
            <a:r>
              <a:rPr lang="ko-KR" altLang="en-US" dirty="0"/>
              <a:t>잘 안됨</a:t>
            </a:r>
            <a:r>
              <a:rPr lang="en-US" altLang="ko-KR" dirty="0"/>
              <a:t>, </a:t>
            </a:r>
            <a:r>
              <a:rPr lang="ko-KR" altLang="en-US" dirty="0"/>
              <a:t>어려움</a:t>
            </a:r>
            <a:r>
              <a:rPr lang="en-US" altLang="ko-KR" dirty="0"/>
              <a:t>, </a:t>
            </a:r>
            <a:r>
              <a:rPr lang="ko-KR" altLang="en-US" dirty="0" err="1"/>
              <a:t>구글링해도</a:t>
            </a:r>
            <a:r>
              <a:rPr lang="ko-KR" altLang="en-US" dirty="0"/>
              <a:t> </a:t>
            </a:r>
            <a:r>
              <a:rPr lang="ko-KR" altLang="en-US" dirty="0" err="1"/>
              <a:t>똑같은게</a:t>
            </a:r>
            <a:r>
              <a:rPr lang="ko-KR" altLang="en-US" dirty="0"/>
              <a:t> 많음</a:t>
            </a:r>
            <a:r>
              <a:rPr lang="en-US" altLang="ko-KR" dirty="0"/>
              <a:t>, </a:t>
            </a:r>
            <a:r>
              <a:rPr lang="ko-KR" altLang="en-US" dirty="0"/>
              <a:t>살려줘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쓴 것</a:t>
            </a:r>
            <a:r>
              <a:rPr lang="en-US" altLang="ko-KR" dirty="0"/>
              <a:t>: </a:t>
            </a:r>
            <a:r>
              <a:rPr lang="ko-KR" altLang="en-US" dirty="0"/>
              <a:t>구글 캘린더</a:t>
            </a:r>
            <a:endParaRPr lang="en-US" altLang="ko-KR" dirty="0"/>
          </a:p>
          <a:p>
            <a:r>
              <a:rPr lang="ko-KR" altLang="en-US" dirty="0"/>
              <a:t>쓰기위해 공부한 시간 </a:t>
            </a:r>
            <a:r>
              <a:rPr lang="en-US" altLang="ko-KR" dirty="0"/>
              <a:t>: 4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오류 잡는데 쓴 시간 </a:t>
            </a:r>
            <a:r>
              <a:rPr lang="en-US" altLang="ko-KR" dirty="0"/>
              <a:t>: 6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 따위 없었다</a:t>
            </a:r>
            <a:r>
              <a:rPr lang="en-US" altLang="ko-KR" dirty="0"/>
              <a:t>..</a:t>
            </a:r>
          </a:p>
        </p:txBody>
      </p:sp>
      <p:pic>
        <p:nvPicPr>
          <p:cNvPr id="4098" name="Picture 2" descr="노벨정원 - 플레이싱 의식의 흐름 (ㅅㅍ(짤많음">
            <a:extLst>
              <a:ext uri="{FF2B5EF4-FFF2-40B4-BE49-F238E27FC236}">
                <a16:creationId xmlns:a16="http://schemas.microsoft.com/office/drawing/2014/main" id="{EE84DDBA-827D-49A9-B4C4-EF71B8C1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47" y="11832"/>
            <a:ext cx="2802648" cy="24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78AAB9-32E2-4F16-93D9-B5C0C220C865}"/>
              </a:ext>
            </a:extLst>
          </p:cNvPr>
          <p:cNvGrpSpPr/>
          <p:nvPr/>
        </p:nvGrpSpPr>
        <p:grpSpPr>
          <a:xfrm>
            <a:off x="7990953" y="487795"/>
            <a:ext cx="1227483" cy="620201"/>
            <a:chOff x="6202017" y="5319423"/>
            <a:chExt cx="1227483" cy="62020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3772C1-9B9D-4060-B9BE-BF881CD51F5B}"/>
                </a:ext>
              </a:extLst>
            </p:cNvPr>
            <p:cNvSpPr/>
            <p:nvPr/>
          </p:nvSpPr>
          <p:spPr>
            <a:xfrm>
              <a:off x="6202017" y="5319423"/>
              <a:ext cx="1227483" cy="620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F70A42-0942-4E1E-AD1E-5E6F1E17B2D1}"/>
                </a:ext>
              </a:extLst>
            </p:cNvPr>
            <p:cNvSpPr txBox="1"/>
            <p:nvPr/>
          </p:nvSpPr>
          <p:spPr>
            <a:xfrm>
              <a:off x="6344067" y="5451155"/>
              <a:ext cx="943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너무하다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9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766522" y="2967335"/>
            <a:ext cx="32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B1BAD8-6639-4D4E-AE8B-F8C5DB68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0" b="98125" l="10000" r="90000">
                        <a14:foregroundMark x1="38750" y1="41250" x2="42500" y2="42813"/>
                        <a14:foregroundMark x1="40938" y1="94688" x2="56563" y2="98125"/>
                        <a14:foregroundMark x1="56563" y1="98125" x2="76250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81"/>
          <a:stretch/>
        </p:blipFill>
        <p:spPr>
          <a:xfrm flipH="1">
            <a:off x="-907069" y="3322320"/>
            <a:ext cx="5575156" cy="3535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7C595-E5EB-415E-B1B1-EA6903E1BF46}"/>
              </a:ext>
            </a:extLst>
          </p:cNvPr>
          <p:cNvSpPr txBox="1"/>
          <p:nvPr/>
        </p:nvSpPr>
        <p:spPr>
          <a:xfrm>
            <a:off x="766522" y="2620129"/>
            <a:ext cx="32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자네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32C41-2D07-4324-B1CA-74683A241ECA}"/>
              </a:ext>
            </a:extLst>
          </p:cNvPr>
          <p:cNvSpPr txBox="1"/>
          <p:nvPr/>
        </p:nvSpPr>
        <p:spPr>
          <a:xfrm>
            <a:off x="766522" y="3020338"/>
            <a:ext cx="32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좀 할 줄 아나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..?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170" name="Picture 2" descr="먼지소녀 בטוויטר: &amp;quot;아하! 그럼 일단 돈부터 꽂아놓고 존버하면 되겠네요!… &amp;quot;">
            <a:extLst>
              <a:ext uri="{FF2B5EF4-FFF2-40B4-BE49-F238E27FC236}">
                <a16:creationId xmlns:a16="http://schemas.microsoft.com/office/drawing/2014/main" id="{DA3E8830-3D21-407F-AC8A-AA012965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280817"/>
            <a:ext cx="2752725" cy="36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kinter after | How after() Method works in Tkinter? ( Syntax, Example )">
            <a:extLst>
              <a:ext uri="{FF2B5EF4-FFF2-40B4-BE49-F238E27FC236}">
                <a16:creationId xmlns:a16="http://schemas.microsoft.com/office/drawing/2014/main" id="{BF03BF03-5776-4FAB-A6F4-86BE3324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345" y="1864331"/>
            <a:ext cx="4815815" cy="26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04AEF-DBF1-4E9A-9882-42ABACF025F3}"/>
              </a:ext>
            </a:extLst>
          </p:cNvPr>
          <p:cNvGrpSpPr/>
          <p:nvPr/>
        </p:nvGrpSpPr>
        <p:grpSpPr>
          <a:xfrm>
            <a:off x="9097617" y="3081794"/>
            <a:ext cx="1234614" cy="620201"/>
            <a:chOff x="9097617" y="3081794"/>
            <a:chExt cx="1234614" cy="62020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B6F9505-8F8A-478C-BB80-6F3059A79FC7}"/>
                </a:ext>
              </a:extLst>
            </p:cNvPr>
            <p:cNvSpPr/>
            <p:nvPr/>
          </p:nvSpPr>
          <p:spPr>
            <a:xfrm>
              <a:off x="9097617" y="3081794"/>
              <a:ext cx="1227483" cy="620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0E15E9-9289-4E64-9696-14116C0A4BC4}"/>
                </a:ext>
              </a:extLst>
            </p:cNvPr>
            <p:cNvSpPr txBox="1"/>
            <p:nvPr/>
          </p:nvSpPr>
          <p:spPr>
            <a:xfrm>
              <a:off x="9104748" y="3275111"/>
              <a:ext cx="1227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유용하다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D45E400-CD33-4408-A0A4-4B061A47FC74}"/>
              </a:ext>
            </a:extLst>
          </p:cNvPr>
          <p:cNvSpPr txBox="1"/>
          <p:nvPr/>
        </p:nvSpPr>
        <p:spPr>
          <a:xfrm>
            <a:off x="3682689" y="921455"/>
            <a:ext cx="5224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 업데이트 할 것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85D"/>
          </a:solidFill>
          <a:ln>
            <a:solidFill>
              <a:srgbClr val="E9A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F9DCEB21-6955-4A75-A520-955C42A4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095500"/>
            <a:ext cx="47625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98B54-4DB1-4139-A8F7-BC1DB80CB27C}"/>
              </a:ext>
            </a:extLst>
          </p:cNvPr>
          <p:cNvSpPr txBox="1"/>
          <p:nvPr/>
        </p:nvSpPr>
        <p:spPr>
          <a:xfrm>
            <a:off x="1383075" y="1372225"/>
            <a:ext cx="94258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 시일내에 완성을 해서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K-digital 3</a:t>
            </a:r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 여러분과 공유하겠습니다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4" name="Picture 2" descr="이 아이 사진 더있는분❤❤❤❤❤❤❤❤❤ - 인스티즈(instiz) 익명잡담">
            <a:extLst>
              <a:ext uri="{FF2B5EF4-FFF2-40B4-BE49-F238E27FC236}">
                <a16:creationId xmlns:a16="http://schemas.microsoft.com/office/drawing/2014/main" id="{8C8C48DA-9ACA-426D-9E69-220B3938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42629"/>
            <a:ext cx="2533650" cy="35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917ED5-226B-4266-8FB9-EF130EEC2D10}"/>
              </a:ext>
            </a:extLst>
          </p:cNvPr>
          <p:cNvGrpSpPr/>
          <p:nvPr/>
        </p:nvGrpSpPr>
        <p:grpSpPr>
          <a:xfrm>
            <a:off x="5582892" y="3880899"/>
            <a:ext cx="1227483" cy="620201"/>
            <a:chOff x="6202017" y="5319423"/>
            <a:chExt cx="1227483" cy="62020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64427F-5CBE-47C1-B920-6538D2D66F6B}"/>
                </a:ext>
              </a:extLst>
            </p:cNvPr>
            <p:cNvSpPr/>
            <p:nvPr/>
          </p:nvSpPr>
          <p:spPr>
            <a:xfrm>
              <a:off x="6202017" y="5319423"/>
              <a:ext cx="1227483" cy="620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A9FCE0-5590-4EE9-8C36-743943BDFBF1}"/>
                </a:ext>
              </a:extLst>
            </p:cNvPr>
            <p:cNvSpPr txBox="1"/>
            <p:nvPr/>
          </p:nvSpPr>
          <p:spPr>
            <a:xfrm>
              <a:off x="6250020" y="5491023"/>
              <a:ext cx="1092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  <a:endPara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88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</TotalTime>
  <Words>210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김 광훈</cp:lastModifiedBy>
  <cp:revision>8</cp:revision>
  <dcterms:created xsi:type="dcterms:W3CDTF">2018-01-07T09:41:21Z</dcterms:created>
  <dcterms:modified xsi:type="dcterms:W3CDTF">2021-07-19T01:47:08Z</dcterms:modified>
</cp:coreProperties>
</file>