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4" r:id="rId5"/>
    <p:sldId id="267" r:id="rId6"/>
    <p:sldId id="259" r:id="rId7"/>
    <p:sldId id="260" r:id="rId8"/>
    <p:sldId id="261" r:id="rId9"/>
    <p:sldId id="269" r:id="rId10"/>
    <p:sldId id="276" r:id="rId11"/>
    <p:sldId id="263" r:id="rId12"/>
    <p:sldId id="258" r:id="rId13"/>
    <p:sldId id="271" r:id="rId14"/>
    <p:sldId id="266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01"/>
  </p:normalViewPr>
  <p:slideViewPr>
    <p:cSldViewPr snapToGrid="0" snapToObjects="1">
      <p:cViewPr varScale="1">
        <p:scale>
          <a:sx n="135" d="100"/>
          <a:sy n="13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AD19-05E2-2C44-8AE2-00410210BBEB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63D4-020D-994A-9D47-8DCD5FDE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.git" TargetMode="External"/><Relationship Id="rId3" Type="http://schemas.openxmlformats.org/officeDocument/2006/relationships/hyperlink" Target="https://git.openstack.org/stackforge/nova-dock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openstack.org/openstack-dev/devstack.git" TargetMode="External"/><Relationship Id="rId3" Type="http://schemas.openxmlformats.org/officeDocument/2006/relationships/hyperlink" Target="https://git.openstack.org/stackforge/nova-docker.gi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tack-dev/devstack" TargetMode="External"/><Relationship Id="rId3" Type="http://schemas.openxmlformats.org/officeDocument/2006/relationships/hyperlink" Target="https://github.com/openstack-dev/awesome_nova_plu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Vagrant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ashicorp-logo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0620"/>
            <a:ext cx="1365254" cy="1418734"/>
          </a:xfrm>
          <a:prstGeom prst="rect">
            <a:avLst/>
          </a:prstGeom>
        </p:spPr>
      </p:pic>
      <p:pic>
        <p:nvPicPr>
          <p:cNvPr id="5" name="Picture 4" descr="va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4" y="5561974"/>
            <a:ext cx="1345539" cy="1357380"/>
          </a:xfrm>
          <a:prstGeom prst="rect">
            <a:avLst/>
          </a:prstGeom>
        </p:spPr>
      </p:pic>
      <p:pic>
        <p:nvPicPr>
          <p:cNvPr id="6" name="Picture 5" descr="pack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22" y="5411229"/>
            <a:ext cx="1508125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3412503"/>
            <a:ext cx="10515600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plus nova-</a:t>
            </a:r>
            <a:r>
              <a:rPr lang="en-US" dirty="0" err="1" smtClean="0"/>
              <a:t>docker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https://github.com/openstack-dev/devstack.git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https://git.openstack.org/stackforge/nova-docker.git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sudo</a:t>
            </a:r>
            <a:r>
              <a:rPr lang="en-US" dirty="0" smtClean="0"/>
              <a:t> pip install --upgrade . &amp;&amp; </a:t>
            </a:r>
            <a:r>
              <a:rPr lang="en-US" dirty="0" err="1" smtClean="0"/>
              <a:t>contrib</a:t>
            </a:r>
            <a:r>
              <a:rPr lang="en-US" dirty="0" smtClean="0"/>
              <a:t>/</a:t>
            </a:r>
            <a:r>
              <a:rPr lang="en-US" dirty="0" err="1" smtClean="0"/>
              <a:t>devstack</a:t>
            </a:r>
            <a:r>
              <a:rPr lang="en-US" dirty="0" smtClean="0"/>
              <a:t>/</a:t>
            </a:r>
            <a:r>
              <a:rPr lang="en-US" dirty="0" err="1" smtClean="0"/>
              <a:t>prepare_devstack.sh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for </a:t>
            </a:r>
            <a:r>
              <a:rPr lang="en-US" dirty="0" err="1" smtClean="0"/>
              <a:t>devstack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r>
              <a:rPr lang="en-US" dirty="0" smtClean="0"/>
              <a:t> (the same)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Vagrant.configure</a:t>
            </a:r>
            <a:r>
              <a:rPr lang="en-US" dirty="0"/>
              <a:t>("2")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</a:t>
            </a:r>
            <a:r>
              <a:rPr lang="en-US" dirty="0" err="1"/>
              <a:t>ubuntu</a:t>
            </a:r>
            <a:r>
              <a:rPr lang="en-US" dirty="0"/>
              <a:t>/trusty64"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"172.16.0.2"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80, host: 8080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5000, host: 5000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config.vm.provision</a:t>
            </a:r>
            <a:r>
              <a:rPr lang="en-US" dirty="0"/>
              <a:t> :shell, privileged: false, :inline =&gt; "bash /vagrant/scripts/</a:t>
            </a:r>
            <a:r>
              <a:rPr lang="en-US" dirty="0" err="1"/>
              <a:t>provision.sh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config.vm.provider</a:t>
            </a:r>
            <a:r>
              <a:rPr lang="en-US" dirty="0"/>
              <a:t> :</a:t>
            </a:r>
            <a:r>
              <a:rPr lang="en-US" dirty="0" err="1"/>
              <a:t>virtualbox</a:t>
            </a:r>
            <a:r>
              <a:rPr lang="en-US" dirty="0"/>
              <a:t> do |</a:t>
            </a:r>
            <a:r>
              <a:rPr lang="en-US" dirty="0" err="1"/>
              <a:t>vb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cpus</a:t>
            </a:r>
            <a:r>
              <a:rPr lang="tr-TR" dirty="0"/>
              <a:t>", "2"]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memory</a:t>
            </a:r>
            <a:r>
              <a:rPr lang="tr-TR" dirty="0"/>
              <a:t>", "10240"]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(on a very fast internet)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959295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7680"/>
                <a:gridCol w="766792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Create VM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Ubuntu update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Ubuntu upgrade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smtClean="0"/>
                        <a:t>Ubuntu </a:t>
                      </a:r>
                      <a:r>
                        <a:rPr lang="en-US" b="0" dirty="0" err="1" smtClean="0"/>
                        <a:t>dist</a:t>
                      </a:r>
                      <a:r>
                        <a:rPr lang="en-US" b="0" dirty="0" smtClean="0"/>
                        <a:t>-upgrade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err="1" smtClean="0"/>
                        <a:t>Docker</a:t>
                      </a:r>
                      <a:r>
                        <a:rPr lang="en-US" b="0" dirty="0" smtClean="0"/>
                        <a:t> install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0" dirty="0" err="1" smtClean="0"/>
                        <a:t>Devstack</a:t>
                      </a:r>
                      <a:endParaRPr lang="en-US" b="0" dirty="0" smtClean="0"/>
                    </a:p>
                    <a:p>
                      <a:pPr marL="457200" lvl="1" indent="0">
                        <a:buFont typeface="Arial" charset="0"/>
                        <a:buNone/>
                      </a:pPr>
                      <a:r>
                        <a:rPr lang="en-US" b="0" dirty="0" smtClean="0"/>
                        <a:t>Install OS packages</a:t>
                      </a:r>
                    </a:p>
                    <a:p>
                      <a:pPr marL="457200" lvl="1" indent="0">
                        <a:buFont typeface="Arial" charset="0"/>
                        <a:buNone/>
                      </a:pPr>
                      <a:r>
                        <a:rPr lang="en-US" b="0" dirty="0" smtClean="0"/>
                        <a:t>Clone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repos</a:t>
                      </a:r>
                    </a:p>
                    <a:p>
                      <a:pPr marL="457200" lvl="1" indent="0">
                        <a:buFont typeface="Arial" charset="0"/>
                        <a:buNone/>
                      </a:pPr>
                      <a:r>
                        <a:rPr lang="en-US" b="0" dirty="0" smtClean="0"/>
                        <a:t>Configure </a:t>
                      </a:r>
                      <a:r>
                        <a:rPr lang="en-US" b="0" dirty="0" err="1" smtClean="0"/>
                        <a:t>openstack</a:t>
                      </a:r>
                      <a:endParaRPr lang="en-US" b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="0" dirty="0" smtClean="0"/>
                        <a:t>64m37.259s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From</a:t>
                      </a:r>
                      <a:r>
                        <a:rPr lang="en-US" b="0" baseline="0" dirty="0" smtClean="0"/>
                        <a:t> a basic install</a:t>
                      </a:r>
                    </a:p>
                    <a:p>
                      <a:r>
                        <a:rPr lang="en-US" b="0" baseline="0" dirty="0" smtClean="0"/>
                        <a:t>To get new upstream packages info</a:t>
                      </a:r>
                    </a:p>
                    <a:p>
                      <a:r>
                        <a:rPr lang="en-US" b="0" baseline="0" dirty="0" smtClean="0"/>
                        <a:t>To upgrade installed packages</a:t>
                      </a:r>
                    </a:p>
                    <a:p>
                      <a:r>
                        <a:rPr lang="en-US" b="0" baseline="0" dirty="0" smtClean="0"/>
                        <a:t>To upgrade OS to current version</a:t>
                      </a:r>
                    </a:p>
                    <a:p>
                      <a:r>
                        <a:rPr lang="en-US" b="0" baseline="0" dirty="0" smtClean="0"/>
                        <a:t>The </a:t>
                      </a:r>
                      <a:r>
                        <a:rPr lang="en-US" b="0" baseline="0" dirty="0" err="1" smtClean="0"/>
                        <a:t>provisioner</a:t>
                      </a:r>
                      <a:r>
                        <a:rPr lang="en-US" b="0" baseline="0" dirty="0" smtClean="0"/>
                        <a:t> we will be using</a:t>
                      </a:r>
                    </a:p>
                    <a:p>
                      <a:r>
                        <a:rPr lang="en-US" b="0" baseline="0" dirty="0" smtClean="0"/>
                        <a:t>Install </a:t>
                      </a:r>
                      <a:r>
                        <a:rPr lang="en-US" b="0" baseline="0" dirty="0" err="1" smtClean="0"/>
                        <a:t>devstack</a:t>
                      </a:r>
                      <a:endParaRPr lang="en-US" b="0" baseline="0" dirty="0" smtClean="0"/>
                    </a:p>
                    <a:p>
                      <a:pPr lvl="1"/>
                      <a:r>
                        <a:rPr lang="en-US" b="0" baseline="0" dirty="0" smtClean="0"/>
                        <a:t>Time consuming</a:t>
                      </a:r>
                    </a:p>
                    <a:p>
                      <a:pPr lvl="1"/>
                      <a:r>
                        <a:rPr lang="en-US" b="0" baseline="0" dirty="0" smtClean="0"/>
                        <a:t>Time consuming</a:t>
                      </a:r>
                    </a:p>
                    <a:p>
                      <a:pPr lvl="1"/>
                      <a:r>
                        <a:rPr lang="en-US" b="0" baseline="0" dirty="0" smtClean="0"/>
                        <a:t>The important part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shot 2015-04-30 22.5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32528"/>
            <a:ext cx="4123440" cy="1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our </a:t>
            </a:r>
            <a:r>
              <a:rPr lang="en-US" dirty="0" err="1" smtClean="0"/>
              <a:t>devstack</a:t>
            </a:r>
            <a:r>
              <a:rPr lang="en-US" dirty="0" smtClean="0"/>
              <a:t> +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Time consuming task that can be moved into the base box</a:t>
            </a:r>
          </a:p>
          <a:p>
            <a:endParaRPr lang="en-US" dirty="0" smtClean="0"/>
          </a:p>
          <a:p>
            <a:r>
              <a:rPr lang="en-US" dirty="0" smtClean="0"/>
              <a:t>OS Update</a:t>
            </a:r>
          </a:p>
          <a:p>
            <a:r>
              <a:rPr lang="en-US" dirty="0" smtClean="0"/>
              <a:t>OS Upgrade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DistUpgrade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$ </a:t>
            </a:r>
            <a:r>
              <a:rPr lang="en-US" dirty="0"/>
              <a:t>time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git.openstack.org</a:t>
            </a:r>
            <a:r>
              <a:rPr lang="en-US" dirty="0"/>
              <a:t>/</a:t>
            </a:r>
            <a:r>
              <a:rPr lang="en-US" dirty="0" err="1"/>
              <a:t>openstack</a:t>
            </a:r>
            <a:r>
              <a:rPr lang="en-US" dirty="0"/>
              <a:t>/</a:t>
            </a:r>
            <a:r>
              <a:rPr lang="en-US" dirty="0" err="1"/>
              <a:t>nova.git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..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Receiving objects: 100% (335461/335461), 100.50 </a:t>
            </a:r>
            <a:r>
              <a:rPr lang="en-US" dirty="0" err="1"/>
              <a:t>MiB</a:t>
            </a:r>
            <a:r>
              <a:rPr lang="en-US" dirty="0"/>
              <a:t> | 559.00 </a:t>
            </a:r>
            <a:r>
              <a:rPr lang="en-US" dirty="0" err="1"/>
              <a:t>KiB</a:t>
            </a:r>
            <a:r>
              <a:rPr lang="en-US" dirty="0"/>
              <a:t>/s, done.</a:t>
            </a:r>
          </a:p>
          <a:p>
            <a:pPr marL="914400" lvl="2" indent="0">
              <a:buNone/>
            </a:pPr>
            <a:r>
              <a:rPr lang="nb-NO" dirty="0" err="1"/>
              <a:t>Resolving</a:t>
            </a:r>
            <a:r>
              <a:rPr lang="nb-NO" dirty="0"/>
              <a:t> deltas: 100% (262138/262138), done.</a:t>
            </a:r>
          </a:p>
          <a:p>
            <a:pPr marL="914400" lvl="2" indent="0">
              <a:buNone/>
            </a:pPr>
            <a:r>
              <a:rPr lang="nb-NO" dirty="0" err="1"/>
              <a:t>Checking</a:t>
            </a:r>
            <a:r>
              <a:rPr lang="nb-NO" dirty="0"/>
              <a:t> </a:t>
            </a:r>
            <a:r>
              <a:rPr lang="nb-NO" dirty="0" err="1"/>
              <a:t>connectivity</a:t>
            </a:r>
            <a:r>
              <a:rPr lang="nb-NO" dirty="0"/>
              <a:t>... </a:t>
            </a:r>
            <a:r>
              <a:rPr lang="nb-NO" dirty="0" smtClean="0"/>
              <a:t>done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real	4m23.165s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Packer.io</a:t>
            </a:r>
            <a:endParaRPr lang="en-US" dirty="0"/>
          </a:p>
        </p:txBody>
      </p:sp>
      <p:pic>
        <p:nvPicPr>
          <p:cNvPr id="4" name="Content Placeholder 3" descr="pack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48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Packer is / does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7759045" cy="4351338"/>
          </a:xfrm>
        </p:spPr>
        <p:txBody>
          <a:bodyPr/>
          <a:lstStyle/>
          <a:p>
            <a:r>
              <a:rPr lang="en-US" dirty="0" err="1" smtClean="0"/>
              <a:t>Aaa</a:t>
            </a:r>
            <a:endParaRPr lang="en-US" dirty="0" smtClean="0"/>
          </a:p>
          <a:p>
            <a:r>
              <a:rPr lang="en-US" dirty="0" err="1" smtClean="0"/>
              <a:t>Bbb</a:t>
            </a:r>
            <a:endParaRPr lang="en-US" dirty="0" smtClean="0"/>
          </a:p>
          <a:p>
            <a:r>
              <a:rPr lang="en-US" dirty="0" err="1" smtClean="0"/>
              <a:t>skynet</a:t>
            </a:r>
            <a:endParaRPr lang="en-US" dirty="0"/>
          </a:p>
        </p:txBody>
      </p:sp>
      <p:pic>
        <p:nvPicPr>
          <p:cNvPr id="7" name="Content Placeholder 4" descr="Screenshot 2015-05-03 13.4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83" y="1797345"/>
            <a:ext cx="2120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information about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220263"/>
              </p:ext>
            </p:extLst>
          </p:nvPr>
        </p:nvGraphicFramePr>
        <p:xfrm>
          <a:off x="838200" y="1825625"/>
          <a:ext cx="10515600" cy="502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205140"/>
                <a:gridCol w="63104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Have the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repos to be used already there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pull vs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clone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x in */.git ; do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X=${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x%.git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 du -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$X ;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fr-FR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sv-SE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39240   cinder/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59956  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16164   glance/</a:t>
                      </a:r>
                    </a:p>
                    <a:p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119552  </a:t>
                      </a:r>
                      <a:r>
                        <a:rPr lang="hr-H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</a:t>
                      </a:r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27936   </a:t>
                      </a:r>
                      <a:r>
                        <a:rPr lang="hr-H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keystone</a:t>
                      </a:r>
                      <a:r>
                        <a:rPr lang="hr-H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54588 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neutron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sv-S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832     nova-</a:t>
                      </a:r>
                      <a:r>
                        <a:rPr lang="sv-SE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sv-SE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147104  nova/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13056 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noVNC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1168  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202400  </a:t>
                      </a:r>
                      <a:r>
                        <a:rPr lang="pt-B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tempest</a:t>
                      </a:r>
                      <a:r>
                        <a:rPr lang="pt-B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14m for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clone (parallel)</a:t>
                      </a:r>
                    </a:p>
                    <a:p>
                      <a:r>
                        <a:rPr lang="en-US" b="0" dirty="0" smtClean="0"/>
                        <a:t> </a:t>
                      </a:r>
                      <a:endParaRPr lang="en-US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40m for </a:t>
                      </a:r>
                      <a:r>
                        <a:rPr lang="en-US" b="0" dirty="0" err="1" smtClean="0"/>
                        <a:t>Git</a:t>
                      </a:r>
                      <a:r>
                        <a:rPr lang="en-US" b="0" dirty="0" smtClean="0"/>
                        <a:t> clone (serial)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</a:t>
                      </a:r>
                      <a:endParaRPr lang="en-US" dirty="0" smtClean="0"/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cinder.git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https://git.openstack.org/openstack-dev/devstack.git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glance.git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keystone.git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neutron.git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https://git.openstack.org/stackforge/nova-docker.git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nova.git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https://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github.com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/kanaka/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noVNC.git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clone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git.openstack.org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openstack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tempest.git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information about 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--get-selections | </a:t>
            </a:r>
            <a:r>
              <a:rPr lang="en-US" dirty="0" err="1"/>
              <a:t>grep</a:t>
            </a:r>
            <a:r>
              <a:rPr lang="en-US" dirty="0"/>
              <a:t> -iv </a:t>
            </a:r>
            <a:r>
              <a:rPr lang="en-US" dirty="0" err="1"/>
              <a:t>mysql</a:t>
            </a:r>
            <a:r>
              <a:rPr lang="en-US" dirty="0"/>
              <a:t> &gt; /vagrant/scripts/installed-software</a:t>
            </a:r>
          </a:p>
          <a:p>
            <a:r>
              <a:rPr lang="en-US" dirty="0" err="1"/>
              <a:t>grep</a:t>
            </a:r>
            <a:r>
              <a:rPr lang="en-US" dirty="0"/>
              <a:t> -iv </a:t>
            </a:r>
            <a:r>
              <a:rPr lang="en-US" dirty="0" err="1"/>
              <a:t>mysql</a:t>
            </a:r>
            <a:r>
              <a:rPr lang="en-US" dirty="0"/>
              <a:t> /vagrant/scripts/installed-software|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--set-selections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 we exclude </a:t>
            </a:r>
            <a:r>
              <a:rPr lang="en-US" dirty="0" err="1" smtClean="0"/>
              <a:t>mysql</a:t>
            </a:r>
            <a:r>
              <a:rPr lang="en-US" dirty="0" smtClean="0"/>
              <a:t> since at installation requires a password,</a:t>
            </a:r>
          </a:p>
          <a:p>
            <a:pPr marL="0" indent="0">
              <a:buNone/>
            </a:pPr>
            <a:r>
              <a:rPr lang="en-US" dirty="0" smtClean="0"/>
              <a:t>so we let this package for ./</a:t>
            </a:r>
            <a:r>
              <a:rPr lang="en-US" dirty="0" err="1" smtClean="0"/>
              <a:t>stack.sh</a:t>
            </a:r>
            <a:r>
              <a:rPr lang="en-US" dirty="0" smtClean="0"/>
              <a:t> to take care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3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Vagrant up –no-provision</a:t>
            </a:r>
          </a:p>
          <a:p>
            <a:pPr marL="0" indent="0">
              <a:buNone/>
            </a:pPr>
            <a:r>
              <a:rPr lang="en-US" dirty="0" smtClean="0"/>
              <a:t>1m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Vagrant provision</a:t>
            </a:r>
          </a:p>
          <a:p>
            <a:pPr marL="0" indent="0">
              <a:buNone/>
            </a:pPr>
            <a:r>
              <a:rPr lang="en-US" dirty="0" smtClean="0"/>
              <a:t>30m for OS packages</a:t>
            </a:r>
          </a:p>
          <a:p>
            <a:pPr marL="0" indent="0">
              <a:buNone/>
            </a:pPr>
            <a:r>
              <a:rPr lang="en-US" dirty="0" smtClean="0"/>
              <a:t>14m for </a:t>
            </a:r>
            <a:r>
              <a:rPr lang="en-US" dirty="0" err="1" smtClean="0"/>
              <a:t>Git</a:t>
            </a:r>
            <a:r>
              <a:rPr lang="en-US" dirty="0" smtClean="0"/>
              <a:t> clone (parallel)</a:t>
            </a:r>
          </a:p>
          <a:p>
            <a:pPr marL="0" indent="0">
              <a:buNone/>
            </a:pPr>
            <a:r>
              <a:rPr lang="en-US" dirty="0" smtClean="0"/>
              <a:t>14m for ./</a:t>
            </a:r>
            <a:r>
              <a:rPr lang="en-US" dirty="0" err="1" smtClean="0"/>
              <a:t>stack.sh</a:t>
            </a:r>
            <a:r>
              <a:rPr lang="en-US" dirty="0" smtClean="0"/>
              <a:t> run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openstack-dev</a:t>
            </a:r>
            <a:r>
              <a:rPr lang="en-US" dirty="0" smtClean="0"/>
              <a:t>/</a:t>
            </a:r>
            <a:r>
              <a:rPr lang="en-US" dirty="0" err="1" smtClean="0"/>
              <a:t>devstack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https://github.com/openstack-dev/devstack.git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between 50 minutes and 2 hours</a:t>
            </a:r>
          </a:p>
          <a:p>
            <a:pPr marL="0" indent="0">
              <a:buNone/>
            </a:pPr>
            <a:r>
              <a:rPr lang="en-US" dirty="0" smtClean="0"/>
              <a:t>Depend on Internet download speed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Aa</a:t>
            </a:r>
          </a:p>
          <a:p>
            <a:endParaRPr lang="en-US" dirty="0"/>
          </a:p>
          <a:p>
            <a:r>
              <a:rPr lang="en-US" dirty="0" smtClean="0"/>
              <a:t>World domination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hashicorp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8021"/>
            <a:ext cx="6969551" cy="99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Vagrantup.com</a:t>
            </a:r>
            <a:endParaRPr lang="en-US" dirty="0"/>
          </a:p>
        </p:txBody>
      </p:sp>
      <p:pic>
        <p:nvPicPr>
          <p:cNvPr id="4" name="Content Placeholder 3" descr="vagra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10" y="1825625"/>
            <a:ext cx="4313380" cy="4351338"/>
          </a:xfrm>
        </p:spPr>
      </p:pic>
    </p:spTree>
    <p:extLst>
      <p:ext uri="{BB962C8B-B14F-4D97-AF65-F5344CB8AC3E}">
        <p14:creationId xmlns:p14="http://schemas.microsoft.com/office/powerpoint/2010/main" val="17878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Vagrant is / does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2670" cy="4351338"/>
          </a:xfrm>
        </p:spPr>
        <p:txBody>
          <a:bodyPr/>
          <a:lstStyle/>
          <a:p>
            <a:r>
              <a:rPr lang="en-US" dirty="0" err="1" smtClean="0"/>
              <a:t>Aaa</a:t>
            </a:r>
            <a:endParaRPr lang="en-US" dirty="0" smtClean="0"/>
          </a:p>
          <a:p>
            <a:r>
              <a:rPr lang="en-US" dirty="0" smtClean="0"/>
              <a:t>Divide by 0</a:t>
            </a:r>
          </a:p>
          <a:p>
            <a:r>
              <a:rPr lang="en-US" dirty="0" smtClean="0"/>
              <a:t>Count </a:t>
            </a:r>
            <a:r>
              <a:rPr lang="en-US" smtClean="0"/>
              <a:t>to infinite and back and then /0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5-05-03 13.50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667" y="1690688"/>
            <a:ext cx="3581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</a:t>
            </a:r>
            <a:r>
              <a:rPr lang="en-US" dirty="0" err="1" smtClean="0">
                <a:hlinkClick r:id="rId2"/>
              </a:rPr>
              <a:t>devstack</a:t>
            </a:r>
            <a:r>
              <a:rPr lang="en-US" dirty="0" err="1" smtClean="0"/>
              <a:t>.git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automate this?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Vagrantfile</a:t>
            </a:r>
            <a:r>
              <a:rPr lang="en-US" dirty="0" smtClean="0"/>
              <a:t> for </a:t>
            </a:r>
            <a:r>
              <a:rPr lang="en-US" dirty="0" err="1" smtClean="0"/>
              <a:t>devstack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Vagrant.configure</a:t>
            </a:r>
            <a:r>
              <a:rPr lang="en-US" dirty="0"/>
              <a:t>("2")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</a:t>
            </a:r>
            <a:r>
              <a:rPr lang="en-US" dirty="0" err="1"/>
              <a:t>ubuntu</a:t>
            </a:r>
            <a:r>
              <a:rPr lang="en-US" dirty="0"/>
              <a:t>/trusty64"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"172.16.0.2"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80, host: 8080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config.vm.network</a:t>
            </a:r>
            <a:r>
              <a:rPr lang="en-US" dirty="0"/>
              <a:t> "</a:t>
            </a:r>
            <a:r>
              <a:rPr lang="en-US" dirty="0" err="1"/>
              <a:t>forwarded_port</a:t>
            </a:r>
            <a:r>
              <a:rPr lang="en-US" dirty="0"/>
              <a:t>", guest: 5000, host: 5000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config.vm.provision</a:t>
            </a:r>
            <a:r>
              <a:rPr lang="en-US" dirty="0"/>
              <a:t> :shell, privileged: false, :inline =&gt; "bash /vagrant/scripts/</a:t>
            </a:r>
            <a:r>
              <a:rPr lang="en-US" dirty="0" err="1"/>
              <a:t>provision.sh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config.vm.provider</a:t>
            </a:r>
            <a:r>
              <a:rPr lang="en-US" dirty="0"/>
              <a:t> :</a:t>
            </a:r>
            <a:r>
              <a:rPr lang="en-US" dirty="0" err="1"/>
              <a:t>virtualbox</a:t>
            </a:r>
            <a:r>
              <a:rPr lang="en-US" dirty="0"/>
              <a:t> do |</a:t>
            </a:r>
            <a:r>
              <a:rPr lang="en-US" dirty="0" err="1"/>
              <a:t>vb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cpus</a:t>
            </a:r>
            <a:r>
              <a:rPr lang="tr-TR" dirty="0"/>
              <a:t>", "2"]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vb.customize</a:t>
            </a:r>
            <a:r>
              <a:rPr lang="tr-TR" dirty="0"/>
              <a:t> ["</a:t>
            </a:r>
            <a:r>
              <a:rPr lang="tr-TR" dirty="0" err="1"/>
              <a:t>modifyvm</a:t>
            </a:r>
            <a:r>
              <a:rPr lang="tr-TR" dirty="0"/>
              <a:t>", :</a:t>
            </a:r>
            <a:r>
              <a:rPr lang="tr-TR" dirty="0" err="1"/>
              <a:t>id</a:t>
            </a:r>
            <a:r>
              <a:rPr lang="tr-TR" dirty="0"/>
              <a:t>, "--</a:t>
            </a:r>
            <a:r>
              <a:rPr lang="tr-TR" dirty="0" err="1"/>
              <a:t>memory</a:t>
            </a:r>
            <a:r>
              <a:rPr lang="tr-TR" dirty="0"/>
              <a:t>", "10240"]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Provision.sh</a:t>
            </a:r>
            <a:r>
              <a:rPr lang="en-US" dirty="0" smtClean="0"/>
              <a:t> script for </a:t>
            </a:r>
            <a:r>
              <a:rPr lang="en-US" dirty="0" err="1" smtClean="0"/>
              <a:t>devstack</a:t>
            </a:r>
            <a:r>
              <a:rPr lang="en-US" dirty="0" smtClean="0"/>
              <a:t> (20 lines)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04513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00955"/>
                <a:gridCol w="5014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/>
                        <a:t>#!/bin/bash</a:t>
                      </a:r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apt-get -y update || </a:t>
                      </a:r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yum update -</a:t>
                      </a:r>
                      <a:r>
                        <a:rPr lang="en-US" sz="1800" b="0" kern="1200" dirty="0" err="1" smtClean="0"/>
                        <a:t>qy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apt-get install -y </a:t>
                      </a:r>
                      <a:r>
                        <a:rPr lang="en-US" sz="1800" b="0" kern="1200" dirty="0" err="1" smtClean="0"/>
                        <a:t>git</a:t>
                      </a:r>
                      <a:r>
                        <a:rPr lang="en-US" sz="1800" b="0" kern="1200" dirty="0" smtClean="0"/>
                        <a:t> || </a:t>
                      </a:r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yum install -</a:t>
                      </a:r>
                      <a:r>
                        <a:rPr lang="en-US" sz="1800" b="0" kern="1200" dirty="0" err="1" smtClean="0"/>
                        <a:t>qy</a:t>
                      </a:r>
                      <a:r>
                        <a:rPr lang="en-US" sz="1800" b="0" kern="1200" dirty="0" smtClean="0"/>
                        <a:t> </a:t>
                      </a:r>
                      <a:r>
                        <a:rPr lang="en-US" sz="1800" b="0" kern="1200" dirty="0" err="1" smtClean="0"/>
                        <a:t>git</a:t>
                      </a:r>
                      <a:endParaRPr lang="en-US" sz="1800" b="0" kern="1200" dirty="0" smtClean="0"/>
                    </a:p>
                    <a:p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</a:t>
                      </a:r>
                      <a:r>
                        <a:rPr lang="en-US" sz="1800" b="0" kern="1200" dirty="0" err="1" smtClean="0"/>
                        <a:t>mkdir</a:t>
                      </a:r>
                      <a:r>
                        <a:rPr lang="en-US" sz="1800" b="0" kern="1200" dirty="0" smtClean="0"/>
                        <a:t> -p /opt/stack</a:t>
                      </a:r>
                    </a:p>
                    <a:p>
                      <a:r>
                        <a:rPr lang="en-US" sz="1800" b="0" kern="1200" dirty="0" err="1" smtClean="0"/>
                        <a:t>sudo</a:t>
                      </a:r>
                      <a:r>
                        <a:rPr lang="en-US" sz="1800" b="0" kern="1200" dirty="0" smtClean="0"/>
                        <a:t> </a:t>
                      </a:r>
                      <a:r>
                        <a:rPr lang="en-US" sz="1800" b="0" kern="1200" dirty="0" err="1" smtClean="0"/>
                        <a:t>chown</a:t>
                      </a:r>
                      <a:r>
                        <a:rPr lang="en-US" sz="1800" b="0" kern="1200" dirty="0" smtClean="0"/>
                        <a:t> -R vagrant: /opt/stack</a:t>
                      </a:r>
                    </a:p>
                    <a:p>
                      <a:r>
                        <a:rPr lang="en-US" sz="1800" b="0" kern="1200" dirty="0" err="1" smtClean="0"/>
                        <a:t>pushd</a:t>
                      </a:r>
                      <a:r>
                        <a:rPr lang="en-US" sz="1800" b="0" kern="1200" dirty="0" smtClean="0"/>
                        <a:t> /opt/stack</a:t>
                      </a:r>
                    </a:p>
                    <a:p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[ -d </a:t>
                      </a:r>
                      <a:r>
                        <a:rPr lang="en-US" sz="1800" b="0" kern="1200" dirty="0" err="1" smtClean="0"/>
                        <a:t>devstack</a:t>
                      </a:r>
                      <a:r>
                        <a:rPr lang="en-US" sz="1800" b="0" kern="1200" dirty="0" smtClean="0"/>
                        <a:t> ] || </a:t>
                      </a:r>
                      <a:r>
                        <a:rPr lang="en-US" sz="1800" b="0" kern="1200" dirty="0" err="1" smtClean="0"/>
                        <a:t>git</a:t>
                      </a:r>
                      <a:r>
                        <a:rPr lang="en-US" sz="1800" b="0" kern="1200" dirty="0" smtClean="0"/>
                        <a:t> clone https://</a:t>
                      </a:r>
                      <a:r>
                        <a:rPr lang="en-US" sz="1800" b="0" kern="1200" dirty="0" err="1" smtClean="0"/>
                        <a:t>git.openstack.org</a:t>
                      </a:r>
                      <a:r>
                        <a:rPr lang="en-US" sz="1800" b="0" kern="1200" dirty="0" smtClean="0"/>
                        <a:t>/</a:t>
                      </a:r>
                      <a:r>
                        <a:rPr lang="en-US" sz="1800" b="0" kern="1200" dirty="0" err="1" smtClean="0"/>
                        <a:t>openstack-dev</a:t>
                      </a:r>
                      <a:r>
                        <a:rPr lang="en-US" sz="1800" b="0" kern="1200" dirty="0" smtClean="0"/>
                        <a:t>/</a:t>
                      </a:r>
                      <a:r>
                        <a:rPr lang="en-US" sz="1800" b="0" kern="1200" dirty="0" err="1" smtClean="0"/>
                        <a:t>devstack.git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pushd</a:t>
                      </a:r>
                      <a:r>
                        <a:rPr lang="en-US" sz="1800" b="0" kern="1200" dirty="0" smtClean="0"/>
                        <a:t> /opt/stack/</a:t>
                      </a:r>
                      <a:r>
                        <a:rPr lang="en-US" sz="1800" b="0" kern="1200" dirty="0" err="1" smtClean="0"/>
                        <a:t>devstack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/>
                        <a:t>echo '[[</a:t>
                      </a:r>
                      <a:r>
                        <a:rPr lang="en-US" sz="1800" b="0" kern="1200" dirty="0" err="1" smtClean="0"/>
                        <a:t>local|localrc</a:t>
                      </a:r>
                      <a:r>
                        <a:rPr lang="en-US" sz="1800" b="0" kern="1200" dirty="0" smtClean="0"/>
                        <a:t>]]' 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ADMIN_PASSWORD=password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MYSQL_PASSWORD=password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RABBIT_PASSWORD=password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SERVICE_PASSWORD=password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SERVICE_TOKEN=</a:t>
                      </a:r>
                      <a:r>
                        <a:rPr lang="en-US" sz="1800" b="0" kern="1200" dirty="0" err="1" smtClean="0"/>
                        <a:t>tokentoken</a:t>
                      </a:r>
                      <a:r>
                        <a:rPr lang="en-US" sz="1800" b="0" kern="1200" dirty="0" smtClean="0"/>
                        <a:t>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./</a:t>
                      </a:r>
                      <a:r>
                        <a:rPr lang="en-US" sz="1800" b="0" kern="1200" dirty="0" err="1" smtClean="0"/>
                        <a:t>stack.sh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smtClean="0"/>
                        <a:t>echo OFFLINE=True &gt;&gt; </a:t>
                      </a:r>
                      <a:r>
                        <a:rPr lang="en-US" sz="1800" b="0" kern="1200" dirty="0" err="1" smtClean="0"/>
                        <a:t>local.conf</a:t>
                      </a:r>
                      <a:endParaRPr lang="en-US" sz="1800" b="0" kern="1200" dirty="0" smtClean="0"/>
                    </a:p>
                    <a:p>
                      <a:r>
                        <a:rPr lang="en-US" sz="1800" b="0" kern="1200" dirty="0" err="1" smtClean="0"/>
                        <a:t>popd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3412503"/>
            <a:ext cx="10515600" cy="848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Devstack</a:t>
            </a:r>
            <a:r>
              <a:rPr lang="en-US" dirty="0" smtClean="0"/>
              <a:t> plus nova-plugin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Easy to use:</a:t>
            </a:r>
          </a:p>
          <a:p>
            <a:pPr marL="0" indent="0">
              <a:buNone/>
            </a:pPr>
            <a:r>
              <a:rPr lang="en-US" dirty="0" smtClean="0"/>
              <a:t># apt-get update &amp;&amp; apt-install –y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https://github.com/openstack-dev/devstack.git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https://awesome_url/awesome_nova_plugin.git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install plugin pre-</a:t>
            </a:r>
            <a:r>
              <a:rPr lang="en-US" dirty="0" err="1" smtClean="0"/>
              <a:t>req’s</a:t>
            </a:r>
            <a:r>
              <a:rPr lang="en-US" dirty="0" smtClean="0"/>
              <a:t> and do some work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cd </a:t>
            </a:r>
            <a:r>
              <a:rPr lang="en-US" dirty="0" err="1" smtClean="0"/>
              <a:t>devstack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./</a:t>
            </a:r>
            <a:r>
              <a:rPr lang="en-US" dirty="0" err="1" smtClean="0"/>
              <a:t>stack.sh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870</Words>
  <Application>Microsoft Macintosh PowerPoint</Application>
  <PresentationFormat>Widescreen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DEVSTACK</vt:lpstr>
      <vt:lpstr>openstack-dev/devstack</vt:lpstr>
      <vt:lpstr>PowerPoint Presentation</vt:lpstr>
      <vt:lpstr>Vagrantup.com</vt:lpstr>
      <vt:lpstr>What Vagrant is / does </vt:lpstr>
      <vt:lpstr>Devstack (reminder)</vt:lpstr>
      <vt:lpstr>Vagrantfile for devstack </vt:lpstr>
      <vt:lpstr>Provision.sh script for devstack (20 lines)</vt:lpstr>
      <vt:lpstr>Devstack plus nova-plugin</vt:lpstr>
      <vt:lpstr>Devstack plus nova-docker plugin</vt:lpstr>
      <vt:lpstr>Vagrantfile for devstack + docker (the same) </vt:lpstr>
      <vt:lpstr>Time (on a very fast internet)</vt:lpstr>
      <vt:lpstr>Speeding up our devstack + docker</vt:lpstr>
      <vt:lpstr>Packer.io</vt:lpstr>
      <vt:lpstr>What Packer is / does </vt:lpstr>
      <vt:lpstr>Collecting information about git repos</vt:lpstr>
      <vt:lpstr>Collecting information about OS packages</vt:lpstr>
      <vt:lpstr>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DEVSTACK</dc:title>
  <dc:creator>alvaro miranda</dc:creator>
  <cp:lastModifiedBy>alvaro miranda</cp:lastModifiedBy>
  <cp:revision>43</cp:revision>
  <dcterms:created xsi:type="dcterms:W3CDTF">2015-05-02T00:15:11Z</dcterms:created>
  <dcterms:modified xsi:type="dcterms:W3CDTF">2015-05-03T01:51:03Z</dcterms:modified>
</cp:coreProperties>
</file>