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2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1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4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6806-7EFB-43F6-BCBC-5255CDD9FBA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1BAB-2639-4E53-806B-547CBE74A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519" y="916099"/>
            <a:ext cx="18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Youjin</a:t>
            </a:r>
            <a:r>
              <a:rPr lang="en-US" altLang="ko-KR" dirty="0" smtClean="0"/>
              <a:t> to do list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98020" y="1487978"/>
            <a:ext cx="1069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2732" y="1869727"/>
            <a:ext cx="10406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Ghgh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=)</a:t>
            </a:r>
          </a:p>
          <a:p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806335" y="789309"/>
            <a:ext cx="1069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 rot="5400000">
            <a:off x="11208268" y="6107828"/>
            <a:ext cx="345296" cy="2976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33432" y="6187417"/>
            <a:ext cx="440575" cy="44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6335" y="1869727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335" y="2374479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6335" y="2993471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335" y="3521860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335" y="4064964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6335" y="4593353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6335" y="5235982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98023" y="6254822"/>
            <a:ext cx="340557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49149" y="6059978"/>
            <a:ext cx="12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  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6335" y="149209"/>
            <a:ext cx="2834639" cy="431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1149" y="203286"/>
            <a:ext cx="45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새 슬라이드 추가하기  </a:t>
            </a:r>
            <a:r>
              <a:rPr lang="en-US" altLang="ko-KR" dirty="0" smtClean="0">
                <a:solidFill>
                  <a:schemeClr val="bg2"/>
                </a:solidFill>
              </a:rPr>
              <a:t>&gt;</a:t>
            </a:r>
            <a:endParaRPr lang="ko-KR" altLang="en-US" dirty="0"/>
          </a:p>
        </p:txBody>
      </p:sp>
      <p:sp>
        <p:nvSpPr>
          <p:cNvPr id="40" name="사각형 설명선 39"/>
          <p:cNvSpPr/>
          <p:nvPr/>
        </p:nvSpPr>
        <p:spPr>
          <a:xfrm>
            <a:off x="9991898" y="5406260"/>
            <a:ext cx="1803862" cy="406447"/>
          </a:xfrm>
          <a:prstGeom prst="wedgeRectCallout">
            <a:avLst>
              <a:gd name="adj1" fmla="val 3591"/>
              <a:gd name="adj2" fmla="val 74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페이지숫자를 꾹 누르면 다른 페이지가 뜨고 이동 가능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3814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changu13@naver.com</dc:creator>
  <cp:lastModifiedBy>changu13@naver.com</cp:lastModifiedBy>
  <cp:revision>1</cp:revision>
  <dcterms:created xsi:type="dcterms:W3CDTF">2024-09-08T08:53:32Z</dcterms:created>
  <dcterms:modified xsi:type="dcterms:W3CDTF">2024-09-08T15:28:49Z</dcterms:modified>
</cp:coreProperties>
</file>