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3"/>
    <p:sldId id="16774848" r:id="rId4"/>
    <p:sldId id="16774847" r:id="rId5"/>
    <p:sldId id="16774849" r:id="rId6"/>
    <p:sldId id="16774856" r:id="rId7"/>
    <p:sldId id="16774850" r:id="rId8"/>
    <p:sldId id="16774863" r:id="rId9"/>
    <p:sldId id="16774858" r:id="rId10"/>
    <p:sldId id="16774859" r:id="rId11"/>
    <p:sldId id="16774860" r:id="rId12"/>
    <p:sldId id="16774861" r:id="rId13"/>
    <p:sldId id="167748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  <p14:sldId id="16774848"/>
          </p14:sldIdLst>
        </p14:section>
        <p14:section name="Basic Slides" id="{4B63831B-60E8-2746-B530-B6D4C3E9A775}">
          <p14:sldIdLst>
            <p14:sldId id="16774847"/>
            <p14:sldId id="16774849"/>
            <p14:sldId id="16774856"/>
            <p14:sldId id="16774850"/>
            <p14:sldId id="16774863"/>
            <p14:sldId id="16774858"/>
            <p14:sldId id="16774859"/>
            <p14:sldId id="16774860"/>
            <p14:sldId id="16774861"/>
            <p14:sldId id="16774862"/>
          </p14:sldIdLst>
        </p14:section>
        <p14:section name="Thank You Slide" id="{D301BA3F-4FEA-EF47-B6E1-316A63E9C810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80"/>
    <a:srgbClr val="FFDF7D"/>
    <a:srgbClr val="66B3E4"/>
    <a:srgbClr val="ECECEC"/>
    <a:srgbClr val="7FA3BF"/>
    <a:srgbClr val="595959"/>
    <a:srgbClr val="F9F0E0"/>
    <a:srgbClr val="F2F7FA"/>
    <a:srgbClr val="E7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4E5D-6CF2-4506-99CA-D79B10DF5B6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D9FC-20F1-4DA3-9705-3D2578DDD95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/>
          </a:p>
        </p:txBody>
      </p:sp>
      <p:sp>
        <p:nvSpPr>
          <p:cNvPr id="22" name="Title 1"/>
          <p:cNvSpPr txBox="1"/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>
                <a:latin typeface="Frutiger LT Pro 55 Roman" panose="020B0602020204020204" pitchFamily="34" charset="77"/>
              </a:rPr>
              <a:t>Click to edit Master title style</a:t>
            </a:r>
            <a:endParaRPr lang="en-US" sz="2500">
              <a:latin typeface="Frutiger LT Pro 55 Roman" panose="020B0602020204020204" pitchFamily="34" charset="77"/>
            </a:endParaRPr>
          </a:p>
        </p:txBody>
      </p:sp>
      <p:sp>
        <p:nvSpPr>
          <p:cNvPr id="2" name="Title 1"/>
          <p:cNvSpPr txBox="1"/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>
                <a:latin typeface="Frutiger LT Pro 55 Roman" panose="020B0602020204020204" pitchFamily="34" charset="77"/>
              </a:rPr>
              <a:t>Presenter Name</a:t>
            </a:r>
            <a:endParaRPr lang="en-US" sz="1400" b="1">
              <a:latin typeface="Frutiger LT Pro 55 Roman" panose="020B0602020204020204" pitchFamily="34" charset="77"/>
            </a:endParaRPr>
          </a:p>
          <a:p>
            <a:pPr>
              <a:lnSpc>
                <a:spcPts val="2000"/>
              </a:lnSpc>
            </a:pPr>
            <a:r>
              <a:rPr lang="en-US" sz="1400" b="0">
                <a:latin typeface="Frutiger LT Pro 55 Roman" panose="020B0602020204020204" pitchFamily="34" charset="77"/>
              </a:rPr>
              <a:t>Month, 20XX</a:t>
            </a:r>
            <a:endParaRPr lang="en-US" sz="1400" b="0">
              <a:latin typeface="Frutiger LT Pro 55 Roman" panose="020B0602020204020204" pitchFamily="34" charset="77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00000" contrast="-70000"/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  <a:endParaRPr lang="en-US"/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  <a:endParaRPr lang="en-US"/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  <a:endParaRPr lang="en-US"/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  <a:endParaRPr lang="en-US"/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Headline goes here</a:t>
            </a:r>
            <a:br>
              <a:rPr lang="en-US"/>
            </a:br>
            <a:r>
              <a:rPr lang="en-US"/>
              <a:t>Headline goes here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12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4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/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/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  <a:endParaRPr lang="en-US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  <a:endParaRPr lang="en-US"/>
          </a:p>
        </p:txBody>
      </p:sp>
      <p:sp>
        <p:nvSpPr>
          <p:cNvPr id="40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  <a:endParaRPr lang="en-US"/>
          </a:p>
        </p:txBody>
      </p:sp>
      <p:sp>
        <p:nvSpPr>
          <p:cNvPr id="4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12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Thank you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  <a:endParaRPr lang="en-US" sz="7000" spc="-15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  <a:endParaRPr lang="en-US" sz="7000" spc="-15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  <a:endParaRPr lang="en-US" sz="7000" b="1" spc="-150">
              <a:solidFill>
                <a:srgbClr val="0192D5"/>
              </a:solidFill>
              <a:effectLst/>
              <a:latin typeface="Source Sans Pro" panose="020B0503030403020204" pitchFamily="34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/>
          <a:srcRect l="968" r="929" b="11338"/>
          <a:stretch>
            <a:fillRect/>
          </a:stretch>
        </p:blipFill>
        <p:spPr>
          <a:xfrm rot="10800000" flipH="1">
            <a:off x="0" y="2"/>
            <a:ext cx="12192000" cy="685799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title style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23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8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8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8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18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11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emf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Text Box 1073742684"/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 txBox="1"/>
          <p:nvPr/>
        </p:nvSpPr>
        <p:spPr>
          <a:xfrm>
            <a:off x="838034" y="5231793"/>
            <a:ext cx="4715875" cy="44463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>
                <a:solidFill>
                  <a:srgbClr val="6D267B"/>
                </a:solidFill>
                <a:latin typeface="Source Sans Pro"/>
                <a:ea typeface="Source Sans Pro"/>
                <a:cs typeface="Open Sans"/>
              </a:rPr>
              <a:t>Name :</a:t>
            </a:r>
            <a:r>
              <a:rPr lang="en-IN" altLang="en-US" sz="2200" b="1">
                <a:solidFill>
                  <a:srgbClr val="6D267B"/>
                </a:solidFill>
                <a:latin typeface="Source Sans Pro"/>
                <a:ea typeface="Source Sans Pro"/>
                <a:cs typeface="Open Sans"/>
              </a:rPr>
              <a:t> Praneeth Jannu</a:t>
            </a:r>
            <a:endParaRPr lang="en-IN" altLang="en-US" sz="2200" b="1">
              <a:solidFill>
                <a:srgbClr val="6D267B"/>
              </a:solidFill>
              <a:latin typeface="Source Sans Pro"/>
              <a:ea typeface="Source Sans Pro"/>
              <a:cs typeface="Open Sans"/>
            </a:endParaRPr>
          </a:p>
        </p:txBody>
      </p:sp>
      <p:sp>
        <p:nvSpPr>
          <p:cNvPr id="3" name="Text Placeholder 6"/>
          <p:cNvSpPr txBox="1"/>
          <p:nvPr/>
        </p:nvSpPr>
        <p:spPr>
          <a:xfrm>
            <a:off x="838035" y="5749070"/>
            <a:ext cx="3744206" cy="32515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>
                <a:solidFill>
                  <a:schemeClr val="tx2"/>
                </a:solidFill>
              </a:rPr>
              <a:t>Date :  12/09/2025</a:t>
            </a:r>
            <a:endParaRPr lang="en-US" sz="1800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SSWOT Analysis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Weaknesses: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Sometimes overthink situations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Slight nervousness in public speaking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SSWOT Analysis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Opportunities: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Corporate training in SAP SuccessFactors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Plans for pursuing Master’s abroad (USA/Australia)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Growing global demand for AI + SAP experts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SSWOT Analysis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Threats: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Rapidly changing technology trends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High competition in tech industry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Need for continuous upskilling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891" y="3006522"/>
            <a:ext cx="8937171" cy="1421928"/>
          </a:xfrm>
        </p:spPr>
        <p:txBody>
          <a:bodyPr/>
          <a:lstStyle/>
          <a:p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Early Life &amp; Background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Born and brought up in Hyderabad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Moved to Vijayawada, where my family currently stays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Core values: Discipline, Adaptability, Hard Work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Personality traits: Curious, Creative, Persistent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Education </a:t>
            </a:r>
            <a:r>
              <a:rPr lang="en-IN" altLang="en-US"/>
              <a:t>Details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2015490" y="1629410"/>
            <a:ext cx="7893685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Schooling: St. Andrews High School, Hyderabad (up to 10th)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11TH &amp; 12TH</a:t>
            </a: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: Nalanda Vidyaniketan, Vijayawada (11th &amp; 12th)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Graduation: Mahatma Gandhi Institute of Technology (MGIT), Hyderabad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Branch: Computer Science &amp; Engineering (CSM)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Year of Passing: 2025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CGPA: 8.01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Technical Skills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860550" y="1764665"/>
            <a:ext cx="8789670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Programming Languages: Python, Java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Web Technologies: HTML, CSS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Operating Systems: Linux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Version Control: Git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Current Training: SAP SuccessFactors (LTI Mindtree)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Project – SeeSmart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25830" y="1722755"/>
            <a:ext cx="10611485" cy="4507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Project: SeeSmart – Smart Assistance for the Visually Impaired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Features: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Real-time Object Detection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OCR using EasyOCR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Audio Feedback for accessibility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Tech Stack: Python, OpenCV, EasyOCR, Web UI, Bootstrap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Impact: Socially impactful solution for visually impaired users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Non-Technical Side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565275" y="1764665"/>
            <a:ext cx="9084945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Music &amp; Arts: Guitar </a:t>
            </a:r>
            <a:r>
              <a:rPr lang="zh-C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🎸</a:t>
            </a: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, Singing </a:t>
            </a:r>
            <a:r>
              <a:rPr lang="zh-C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🎤</a:t>
            </a:r>
            <a:endParaRPr lang="zh-CN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Sports: Football </a:t>
            </a:r>
            <a:r>
              <a:rPr lang="zh-C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⚽</a:t>
            </a:r>
            <a:endParaRPr lang="zh-CN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Passions &amp; Interests: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800100" lvl="1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Watching Movies </a:t>
            </a:r>
            <a:r>
              <a:rPr lang="zh-C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🎬</a:t>
            </a:r>
            <a:endParaRPr lang="zh-CN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800100" lvl="1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800100" lvl="1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Listening to Music </a:t>
            </a:r>
            <a:r>
              <a:rPr lang="zh-C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🎧</a:t>
            </a:r>
            <a:endParaRPr lang="zh-CN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800100" lvl="1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800100" lvl="1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Gaming (Valorant </a:t>
            </a:r>
            <a:r>
              <a:rPr lang="zh-C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🎮</a:t>
            </a: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800100" lvl="1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800100" lvl="1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Reading </a:t>
            </a:r>
            <a:r>
              <a:rPr lang="zh-C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📚</a:t>
            </a:r>
            <a:endParaRPr lang="zh-CN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Future Aspirations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Short-term: Excel in SAP SuccessFactors at LTIMindtree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Mid-term: Pursue a Master’s </a:t>
            </a:r>
            <a:r>
              <a:rPr lang="en-I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Degree</a:t>
            </a:r>
            <a:endParaRPr lang="en-IN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Long-term: Become a domain expert &amp; contribute to impactful projects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SSWOT Analysis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Strengths: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Quick learner &amp; adaptable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Strong technical foundation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Dedication &amp; discipline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774E34880114FB1E89B4BA265AF11" ma:contentTypeVersion="3" ma:contentTypeDescription="Create a new document." ma:contentTypeScope="" ma:versionID="9da8ec41bd127dc35edd7f9e93a49e86">
  <xsd:schema xmlns:xsd="http://www.w3.org/2001/XMLSchema" xmlns:xs="http://www.w3.org/2001/XMLSchema" xmlns:p="http://schemas.microsoft.com/office/2006/metadata/properties" xmlns:ns2="d5394ea7-8be6-42f2-a8c5-c1e61104659a" targetNamespace="http://schemas.microsoft.com/office/2006/metadata/properties" ma:root="true" ma:fieldsID="0f837fc43543bb346bac53e75d9f4e28" ns2:_="">
    <xsd:import namespace="d5394ea7-8be6-42f2-a8c5-c1e611046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94ea7-8be6-42f2-a8c5-c1e611046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C5E236-4243-4B1C-9D48-E76D2F61272A}">
  <ds:schemaRefs/>
</ds:datastoreItem>
</file>

<file path=customXml/itemProps2.xml><?xml version="1.0" encoding="utf-8"?>
<ds:datastoreItem xmlns:ds="http://schemas.openxmlformats.org/officeDocument/2006/customXml" ds:itemID="{4C55CB52-33A3-4B47-8C1D-0EE24875E3DC}">
  <ds:schemaRefs/>
</ds:datastoreItem>
</file>

<file path=customXml/itemProps3.xml><?xml version="1.0" encoding="utf-8"?>
<ds:datastoreItem xmlns:ds="http://schemas.openxmlformats.org/officeDocument/2006/customXml" ds:itemID="{3998B09E-68DE-4B62-A34E-BB5B738ECC3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LTIMindtree-Template</Template>
  <TotalTime>0</TotalTime>
  <Words>1790</Words>
  <Application>WPS Presentation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Frutiger LT Pro 45 Light</vt:lpstr>
      <vt:lpstr>Yu Gothic UI Semilight</vt:lpstr>
      <vt:lpstr>Calibri</vt:lpstr>
      <vt:lpstr>Frutiger LT Pro 55 Roman</vt:lpstr>
      <vt:lpstr>Segoe Print</vt:lpstr>
      <vt:lpstr>Frutiger 45 Light</vt:lpstr>
      <vt:lpstr>Source Sans Pro</vt:lpstr>
      <vt:lpstr>Source Sans Pro</vt:lpstr>
      <vt:lpstr>Symbol</vt:lpstr>
      <vt:lpstr>Open Sans</vt:lpstr>
      <vt:lpstr>Source Sans Pro</vt:lpstr>
      <vt:lpstr>Open Sans</vt:lpstr>
      <vt:lpstr>Open Sans Extrabold</vt:lpstr>
      <vt:lpstr>Microsoft YaHei</vt:lpstr>
      <vt:lpstr>Arial Unicode MS</vt:lpstr>
      <vt:lpstr>Aptos</vt:lpstr>
      <vt:lpstr>Segoe UI</vt:lpstr>
      <vt:lpstr>Office Theme</vt:lpstr>
      <vt:lpstr>PowerPoint 演示文稿</vt:lpstr>
      <vt:lpstr> </vt:lpstr>
      <vt:lpstr>Early Life &amp; Background</vt:lpstr>
      <vt:lpstr>Education Details</vt:lpstr>
      <vt:lpstr>Technical Skills</vt:lpstr>
      <vt:lpstr>Project – SeeSmart</vt:lpstr>
      <vt:lpstr>Non-Technical Side</vt:lpstr>
      <vt:lpstr>Future Aspirations</vt:lpstr>
      <vt:lpstr>SSWOT Analysis</vt:lpstr>
      <vt:lpstr>SSWOT Analysis</vt:lpstr>
      <vt:lpstr>SSWOT Analysis</vt:lpstr>
      <vt:lpstr>SSWOT Analysis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Kaushal</dc:creator>
  <cp:lastModifiedBy>Kik Knight</cp:lastModifiedBy>
  <cp:revision>7</cp:revision>
  <dcterms:created xsi:type="dcterms:W3CDTF">2024-05-22T12:21:00Z</dcterms:created>
  <dcterms:modified xsi:type="dcterms:W3CDTF">2025-09-12T02:56:41Z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0x010100425774E34880114FB1E89B4BA265AF11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  <property fmtid="{D5CDD505-2E9C-101B-9397-08002B2CF9AE}" pid="5" name="ICV">
    <vt:lpwstr>DDA86A96A9DD45539FCE80CDC1AB2351_12</vt:lpwstr>
  </property>
  <property fmtid="{D5CDD505-2E9C-101B-9397-08002B2CF9AE}" pid="6" name="KSOProductBuildVer">
    <vt:lpwstr>1033-12.2.0.22549</vt:lpwstr>
  </property>
</Properties>
</file>